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59acadfc6936482b"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cafab63531de4a50"/>
    <p:sldId xmlns:r="http://schemas.openxmlformats.org/officeDocument/2006/relationships" id="257" r:id="Rd03769c4a2c2418f"/>
    <p:sldId xmlns:r="http://schemas.openxmlformats.org/officeDocument/2006/relationships" id="258" r:id="R43503882ed914096"/>
    <p:sldId xmlns:r="http://schemas.openxmlformats.org/officeDocument/2006/relationships" id="259" r:id="Rb8d421e07734404f"/>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cafab63531de4a50" /><Relationship Type="http://schemas.openxmlformats.org/officeDocument/2006/relationships/slide" Target="/ppt/slides/slide2.xml" Id="Rd03769c4a2c2418f" /><Relationship Type="http://schemas.openxmlformats.org/officeDocument/2006/relationships/slide" Target="/ppt/slides/slide3.xml" Id="R43503882ed914096" /><Relationship Type="http://schemas.openxmlformats.org/officeDocument/2006/relationships/slide" Target="/ppt/slides/slide4.xml" Id="Rb8d421e07734404f"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John Barry and his 007 Music</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John Barry is a sensational composer; let's revisit his compositions performed by great pop musicians.</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1. Goldfinger (1964)</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Performed by Shirley Bassey, "Goldfinger" is considered by many to be the greatest theme in James Bond history.The powerful introduction, grand orchestral arrangements, and iconic performance made the song one of the franchise's biggest successes. It set a standard for subsequent themes and remains one of the most recognized songs in cinema.</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2. You Only Live Twice (1967)</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Sung by Nancy Sinatra, this composition shows a more delicate and romantic side of John Barry.With oriental influences and refined orchestration, it became one of the most elegant songs in the entire 007 series. Its arrangement was later referenced by many artists and composers.</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3. Diamonds Are Forever (1971)</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John Barry worked again with Shirley Bassey, creating another absolute classic.The song blends glamour, sophistication, and a touch of mystery, characteristics that became trademarks of Barry's compositions for the franchise. John Barry's LegacyJohn Barry composed the score for eleven official James Bond films and was primarily responsible for defining the musical identity of the franchise during the 1960s, 1970s, and 1980s.His influence extended beyond the 007 universe. The style created by Barry inspired countless film composers and helped set the standard for espionage, action, and adventure scores.Decades later, just a few seconds of his compositions are enough to immediately recognize the world of James Bond. Few composers have managed to create such a distinctive musical signature as…</a:t>
            </a:r>
          </a:p>
        </p:txBody>
      </p:sp>
    </p:spTree>
  </p:cSld>
  <p:clrMapOvr>
    <a:masterClrMapping xmlns:a="http://schemas.openxmlformats.org/drawingml/2006/main"/>
  </p:clrMapOvr>
</p:sld>
</file>