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6f4f68a78a86427f"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5fd8c447dd314a59"/>
    <p:sldId xmlns:r="http://schemas.openxmlformats.org/officeDocument/2006/relationships" id="257" r:id="Re668105530d8413d"/>
    <p:sldId xmlns:r="http://schemas.openxmlformats.org/officeDocument/2006/relationships" id="258" r:id="Re787e1caa8fa4a90"/>
    <p:sldId xmlns:r="http://schemas.openxmlformats.org/officeDocument/2006/relationships" id="259" r:id="R50315366835f4ebe"/>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5fd8c447dd314a59" /><Relationship Type="http://schemas.openxmlformats.org/officeDocument/2006/relationships/slide" Target="/ppt/slides/slide2.xml" Id="Re668105530d8413d" /><Relationship Type="http://schemas.openxmlformats.org/officeDocument/2006/relationships/slide" Target="/ppt/slides/slide3.xml" Id="Re787e1caa8fa4a90" /><Relationship Type="http://schemas.openxmlformats.org/officeDocument/2006/relationships/slide" Target="/ppt/slides/slide4.xml" Id="R50315366835f4ebe"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John Barry und seine 007-Musik</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John Barry ist ein sensationeller Komponist. Erinnern wir uns an seine Werke, interpretiert von großen Popmusikern.</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1. Goldfinger (1964)</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Interpretiert von Shirley Bassey, gilt "Goldfinger" für viele als das größte Theme in der Geschichte von James Bond.Die kraftvolle Einleitung, die großartigen Orchesterarrangements und die markante Interpretation machten die Musik zu einem der größten Erfolge der Reihe. Sie setzte einen Standard für die folgenden Themes und bleibt einer der bekanntesten Filmsongs.</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2. You Only Live Twice (1967)</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Gesungen von Nancy Sinatra, zeigt diese Komposition eine zartere und romantischere Seite von John Barry.Mit orientalischen Einflüssen und einer raffinierten Orchestrierung wurde sie zu einer der elegantesten Musiknummern der gesamten 007-Reihe. Ihr Arrangement wurde später von zahlreichen Künstlern und Komponisten zitiert.</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3. Diamonds Are Forever (1971)</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John Barry arbeitete erneut mit Shirley Bassey zusammen und schuf einen weiteren absoluten Klassiker.Die Musik vereint Glamour, Raffinesse und einen Hauch von Geheimnis – Eigenschaften, die zum Markenzeichen von Barrys Kompositionen für die Reihe wurden. Das Vermächtnis von John BarryJohn Barry komponierte die Filmmusik zu elf offiziellen James-Bond-Filmen und war maßgeblich dafür verantwortlich, die musikalische Identität der Reihe in den 1960er-, 1970er- und 1980er-Jahren zu prägen.Sein Einfluss reichte über das 007-Universum hinaus. Der von Barry geschaffene Stil inspirierte unzählige Filmkomponisten und half, den Standard für Spionage-, Action- und Abenteuermusiken zu etablieren.Selbst Jahrzehnte später genügen wenige Sekunden seiner Kompositionen, um sofort das Universum von James Bon…</a:t>
            </a:r>
          </a:p>
        </p:txBody>
      </p:sp>
    </p:spTree>
  </p:cSld>
  <p:clrMapOvr>
    <a:masterClrMapping xmlns:a="http://schemas.openxmlformats.org/drawingml/2006/main"/>
  </p:clrMapOvr>
</p:sld>
</file>