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a4f7b6ab30b446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b9bc4fbdc944e24"/>
    <p:sldId xmlns:r="http://schemas.openxmlformats.org/officeDocument/2006/relationships" id="257" r:id="Rdd7f2bbfcdc34f98"/>
    <p:sldId xmlns:r="http://schemas.openxmlformats.org/officeDocument/2006/relationships" id="258" r:id="Rd42ef9ffe15c4f5c"/>
    <p:sldId xmlns:r="http://schemas.openxmlformats.org/officeDocument/2006/relationships" id="259" r:id="R49cdd929c96840f5"/>
    <p:sldId xmlns:r="http://schemas.openxmlformats.org/officeDocument/2006/relationships" id="260" r:id="R6c8b3b855c6743ac"/>
    <p:sldId xmlns:r="http://schemas.openxmlformats.org/officeDocument/2006/relationships" id="261" r:id="Rba8acf0e694d4512"/>
    <p:sldId xmlns:r="http://schemas.openxmlformats.org/officeDocument/2006/relationships" id="262" r:id="R2da106d873ab4e8c"/>
    <p:sldId xmlns:r="http://schemas.openxmlformats.org/officeDocument/2006/relationships" id="263" r:id="R9ee140d041424cd8"/>
    <p:sldId xmlns:r="http://schemas.openxmlformats.org/officeDocument/2006/relationships" id="264" r:id="Reb23a05313694fa3"/>
    <p:sldId xmlns:r="http://schemas.openxmlformats.org/officeDocument/2006/relationships" id="265" r:id="R827b3aaf6b5b4c32"/>
    <p:sldId xmlns:r="http://schemas.openxmlformats.org/officeDocument/2006/relationships" id="266" r:id="Rb315841f65c6401f"/>
    <p:sldId xmlns:r="http://schemas.openxmlformats.org/officeDocument/2006/relationships" id="267" r:id="Re5d74290b84541e0"/>
    <p:sldId xmlns:r="http://schemas.openxmlformats.org/officeDocument/2006/relationships" id="268" r:id="R0977dd6038cc492e"/>
    <p:sldId xmlns:r="http://schemas.openxmlformats.org/officeDocument/2006/relationships" id="269" r:id="R1dd187a9ac604fd4"/>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b9bc4fbdc944e24" /><Relationship Type="http://schemas.openxmlformats.org/officeDocument/2006/relationships/slide" Target="/ppt/slides/slide2.xml" Id="Rdd7f2bbfcdc34f98" /><Relationship Type="http://schemas.openxmlformats.org/officeDocument/2006/relationships/slide" Target="/ppt/slides/slide3.xml" Id="Rd42ef9ffe15c4f5c" /><Relationship Type="http://schemas.openxmlformats.org/officeDocument/2006/relationships/slide" Target="/ppt/slides/slide4.xml" Id="R49cdd929c96840f5" /><Relationship Type="http://schemas.openxmlformats.org/officeDocument/2006/relationships/slide" Target="/ppt/slides/slide5.xml" Id="R6c8b3b855c6743ac" /><Relationship Type="http://schemas.openxmlformats.org/officeDocument/2006/relationships/slide" Target="/ppt/slides/slide6.xml" Id="Rba8acf0e694d4512" /><Relationship Type="http://schemas.openxmlformats.org/officeDocument/2006/relationships/slide" Target="/ppt/slides/slide7.xml" Id="R2da106d873ab4e8c" /><Relationship Type="http://schemas.openxmlformats.org/officeDocument/2006/relationships/slide" Target="/ppt/slides/slide8.xml" Id="R9ee140d041424cd8" /><Relationship Type="http://schemas.openxmlformats.org/officeDocument/2006/relationships/slide" Target="/ppt/slides/slide9.xml" Id="Reb23a05313694fa3" /><Relationship Type="http://schemas.openxmlformats.org/officeDocument/2006/relationships/slide" Target="/ppt/slides/slide10.xml" Id="R827b3aaf6b5b4c32" /><Relationship Type="http://schemas.openxmlformats.org/officeDocument/2006/relationships/slide" Target="/ppt/slides/slide11.xml" Id="Rb315841f65c6401f" /><Relationship Type="http://schemas.openxmlformats.org/officeDocument/2006/relationships/slide" Target="/ppt/slides/slide12.xml" Id="Re5d74290b84541e0" /><Relationship Type="http://schemas.openxmlformats.org/officeDocument/2006/relationships/slide" Target="/ppt/slides/slide13.xml" Id="R0977dd6038cc492e" /><Relationship Type="http://schemas.openxmlformats.org/officeDocument/2006/relationships/slide" Target="/ppt/slides/slide14.xml" Id="R1dd187a9ac604fd4"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John Fahey: A Arquitetura Solitária do Violão Primitivo Americano</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O trabalho de John Fahey no violão de cordas de aço é uma arquitetura silenciosa e deliberada de fragmentos de blues, folk e clássicos que recompensa a atenção.</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Estilo: American primitive guitar
Anos em atividade: 1959–2001
Origem: Takoma Park, Maryland, EUA
Período chave: 1959–1968 (primeiros álbuns pela Takoma)
Gravadora: Takoma, Reprise, Varèse Sarabande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 Arquiteto Silencioso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Fahey era um violonista fingerstyle que tocava violão solo de cordas de aço. Ele bebia das tradições folk e do blues, mas também absorvia música clássica do século XX, portuguesa, brasileira e indiana.
Seus discos não são performances de canções, mas sim construções de clima e espaço. O violão é a única voz, e raramente eleva essa voz acima de um nível coloquial.</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História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Nascido em 1939, Fahey começou a gravar no final dos anos 1950, lançando Blind Joe Death em 1959. Fundou a Takoma Records para lançar sua própria música e depois compilou gravações antigas de blues e folk.
Durante os anos 1960, ele lançou um fluxo constante de álbuns solo de violão, depois se voltou para trabalhos mais experimentais e ambientes nos anos 1970 e 1980. Morreu em 2001. Seu catálogo abrange mais de trinta álbuns de estúdio, com o período mais concentrado de invenção ocorrendo na primeira década.</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Os Argumentos Contra Ele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Os discos posteriores de Fahey podem soar sem rumo. A tensão estrutural que tornava peças antigas como Sligo River Blues cativantes deu lugar a passagens meditativas e flutuantes que às vezes carecem de um destino claro.
Para ouvintes que precisam de melodia ou ímpeto, o período intermediário ao final pode ser um teste de paciência. O primitivismo autodidata também significa que o brilho técnico nunca é o objetivo — se você quer virtuosismo, procure em outro lugar.
ℹ️Insight chave: Fahey era autodidata, mas não descuidado. Sua música carrega um paradoxo: soa como um músico folk improvisando na varanda, mas as gravações revelam um planejamento cuidadoso, quase arquitetônico.</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Precisão do Primitivista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As peças se repetem e mudam lentamente, como uma frase de blues que é virada e revirada até se tornar algo completamente diferente. A tensão entre espontaneidade e estrutura é o que faz o melhor trabalho se sustentar.
Quando o equilíbrio pende demais para a estrutura, a música se enrijece. Quando pende para a soltura, pode divagar.</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Som Seco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timbre do violão de Fahey é inconfundível. Ele tocava violões de cordas de aço com um toque leve e preciso, e as gravações são secas — pouco reverb, sem overdubs nos primeiros álbuns. As cordas têm um brilho metálico que mantém cada nota separada.
Não há calor para suavizar as arestas. Essa clareza significa que cada erro, cada hesitação, cada pausa intencional é audível. O som é honesto a ponto de ser implacável.</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Repetição como Estrutura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Muitas peças de Fahey são construídas sobre padrões repetitivos que se deslocam sutilmente. Sunflower River Blues cavalga uma única figura melódica através de variações que parecem inevitáveis, não forçadas. A repetição não é hipnótica no sentido de transe; é estrutural.
Cada retorno à frase parece uma confirmação de onde a peça habita. Quando o padrão se quebra, a mudança carrega peso porque o ouvinte foi ancorado na repetição.
Fahey criou um vocabulário para violão solo que não dependia de estruturas de canções folclóricas ou técnica clássica.</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Ele Importa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Fahey criou um vocabulário para violão solo que não dependia de estruturas de canções folclóricas ou técnica clássica. Sua abordagem influenciou posteriores violonistas dedilhados e abriu caminho para guitarristas que queriam compor em vez de acompanhar.
Seu trabalho também preservou e elevou a música de raiz americana esquecida através de sua pesquisa e reedições. O melhor de seu catálogo — especialmente a primeira década — permanece um corpo de obra singular que soa como nada antes ou depois.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Fahey era um sério estudioso das primeiras gravações de blues e folk. Ele rastreou e reeditou 78 rotações raros de artistas como Charley Patton, escrevendo notas de encarte tão meticulosas quanto seu trabalho no violão.
✅ Ele fundou a Takoma Records no início dos seus vinte anos, prensando ele mesmo o primeiro álbum Blind Joe Death. O selo mais tarde se tornou um lar para outros violonistas dedilhados como Leo Kottke.
✅ Fahey escreveu um livro sobre Charley Patton, Charley Patton, publicado em 1970, que permanece uma obra de referência sobre o guitarrista de blues.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Ouvindo Sozinho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música de Fahey pede atenção, mas não a exige. As peças funcionam melhor quando o ouvinte está sozinho, sem nada mais competindo. Não são música de fundo, mas também não são dramáticas. Elas simplesmente ocupam espaço, e o espaço que ocupam vale a pena ser habitado.</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Faixas Essenciais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Sunflower River Blues 1963 - Death Chants, Breakdowns &amp; Military Waltzes
Um exemplo perfeito da repetição melódica de Fahey. A figura principal retorna repetidamente, cada variação parecendo uma extensão natural da frase.
Ouça: Spotify · Apple Music · YouTube
Sligo River Blues 1964 - Volume 3: The Dance of Death &amp; Other Plantation Favorites
A afinação aberta dá à peça uma qualidade hipnótica, de zumbido. O dedilhado é esparso, mas deliberado, mostrando como Fahey usava o espaço como ferramenta composicional.
Ouça: Spotify · Apple Music · YouTube
The Yellow Princess 1968 - The Yellow Princess
Uma das peças mais orquestrais de Fahey, com partes de violão sobrepostas e uma estrutura incomum, quase narrativa. Mostra sua disposição para ir além das formas folclóricas simples.Ouça: Spotify · A…</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John Fahey (músico) Wikipedia
Discografia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Blue Nile: The Sound of Deliberate Silence — Assim como Fahey, The Blue Nile usa espaço e contenção como ferramentas composicionais, construindo atmosfera a partir do que é omitido.
Slowdive: The Quiet Parts Are the Loudest — Os acordes suspensos e a dinâmica silenciosa do Slowdive ecoam o uso de silêncio e repetição por Fahey como elementos estruturais.</a:t>
            </a:r>
          </a:p>
        </p:txBody>
      </p:sp>
    </p:spTree>
  </p:cSld>
  <p:clrMapOvr>
    <a:masterClrMapping xmlns:a="http://schemas.openxmlformats.org/drawingml/2006/main"/>
  </p:clrMapOvr>
</p:sld>
</file>