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8aa57d80c1549c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f9230afebdf4d2d"/>
    <p:sldId xmlns:r="http://schemas.openxmlformats.org/officeDocument/2006/relationships" id="257" r:id="Rd4a9f80cbcda48ba"/>
    <p:sldId xmlns:r="http://schemas.openxmlformats.org/officeDocument/2006/relationships" id="258" r:id="R23d84ce29a8044d6"/>
    <p:sldId xmlns:r="http://schemas.openxmlformats.org/officeDocument/2006/relationships" id="259" r:id="Rf0c939a6628c4c4e"/>
    <p:sldId xmlns:r="http://schemas.openxmlformats.org/officeDocument/2006/relationships" id="260" r:id="Rd40160277a734f5a"/>
    <p:sldId xmlns:r="http://schemas.openxmlformats.org/officeDocument/2006/relationships" id="261" r:id="R09b07a06cb4a4805"/>
    <p:sldId xmlns:r="http://schemas.openxmlformats.org/officeDocument/2006/relationships" id="262" r:id="R204bca2731384757"/>
    <p:sldId xmlns:r="http://schemas.openxmlformats.org/officeDocument/2006/relationships" id="263" r:id="R7710b4e8eed8477b"/>
    <p:sldId xmlns:r="http://schemas.openxmlformats.org/officeDocument/2006/relationships" id="264" r:id="Reced919118be49cb"/>
    <p:sldId xmlns:r="http://schemas.openxmlformats.org/officeDocument/2006/relationships" id="265" r:id="Re609a314de4f47e1"/>
    <p:sldId xmlns:r="http://schemas.openxmlformats.org/officeDocument/2006/relationships" id="266" r:id="R9bcec5f307344d0a"/>
    <p:sldId xmlns:r="http://schemas.openxmlformats.org/officeDocument/2006/relationships" id="267" r:id="R1f0d679f83524cad"/>
    <p:sldId xmlns:r="http://schemas.openxmlformats.org/officeDocument/2006/relationships" id="268" r:id="R9247442369394d47"/>
    <p:sldId xmlns:r="http://schemas.openxmlformats.org/officeDocument/2006/relationships" id="269" r:id="Rb24cf9281801466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f9230afebdf4d2d" /><Relationship Type="http://schemas.openxmlformats.org/officeDocument/2006/relationships/slide" Target="/ppt/slides/slide2.xml" Id="Rd4a9f80cbcda48ba" /><Relationship Type="http://schemas.openxmlformats.org/officeDocument/2006/relationships/slide" Target="/ppt/slides/slide3.xml" Id="R23d84ce29a8044d6" /><Relationship Type="http://schemas.openxmlformats.org/officeDocument/2006/relationships/slide" Target="/ppt/slides/slide4.xml" Id="Rf0c939a6628c4c4e" /><Relationship Type="http://schemas.openxmlformats.org/officeDocument/2006/relationships/slide" Target="/ppt/slides/slide5.xml" Id="Rd40160277a734f5a" /><Relationship Type="http://schemas.openxmlformats.org/officeDocument/2006/relationships/slide" Target="/ppt/slides/slide6.xml" Id="R09b07a06cb4a4805" /><Relationship Type="http://schemas.openxmlformats.org/officeDocument/2006/relationships/slide" Target="/ppt/slides/slide7.xml" Id="R204bca2731384757" /><Relationship Type="http://schemas.openxmlformats.org/officeDocument/2006/relationships/slide" Target="/ppt/slides/slide8.xml" Id="R7710b4e8eed8477b" /><Relationship Type="http://schemas.openxmlformats.org/officeDocument/2006/relationships/slide" Target="/ppt/slides/slide9.xml" Id="Reced919118be49cb" /><Relationship Type="http://schemas.openxmlformats.org/officeDocument/2006/relationships/slide" Target="/ppt/slides/slide10.xml" Id="Re609a314de4f47e1" /><Relationship Type="http://schemas.openxmlformats.org/officeDocument/2006/relationships/slide" Target="/ppt/slides/slide11.xml" Id="R9bcec5f307344d0a" /><Relationship Type="http://schemas.openxmlformats.org/officeDocument/2006/relationships/slide" Target="/ppt/slides/slide12.xml" Id="R1f0d679f83524cad" /><Relationship Type="http://schemas.openxmlformats.org/officeDocument/2006/relationships/slide" Target="/ppt/slides/slide13.xml" Id="R9247442369394d47" /><Relationship Type="http://schemas.openxmlformats.org/officeDocument/2006/relationships/slide" Target="/ppt/slides/slide14.xml" Id="Rb24cf9281801466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John Fahey: Die einsame Architektur der amerikanischen primitiven Gitarre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John Faheys Arbeit mit der Stahlsaitengitarre ist eine stille, bedächtige Architektur aus Blues-, Folk- und klassischen Fragmenten, die Aufmerksamkeit belohnt.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American primitive guitar
Aktive Jahre: 1959–2001
Herkunft: Takoma Park, Maryland, USA
Schlüsselepoche: 1959–1968 (frühe Takoma-Alben)
Label: Takoma, Reprise, Varèse Sarabande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leiser Architekt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war ein Fingerstyle-Gitarrist, der solo auf der Stahlsaiten-Akustikgitarre spielte. Er lieh sich von folk- und bluestraditionen, nahm aber auch klassische Musik des 20. Jahrhunderts sowie portugiesische, brasilianische und indische Musik auf.
Seine Aufnahmen sind weniger Darbietungen von Liedern als vielmehr Konstruktionen von Stimmung und Raum. Die Gitarre ist die einzige Stimme, und sie erhebt diese Stimme selten über ein Gesprächsniveau.</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Geboren 1939, begann Fahey Ende der 1950er Jahre mit Aufnahmen und veröffentlichte 1959 Blind Joe Death. Er gründete Takoma Records, um seine eigene Musik zu veröffentlichen, und stellte später frühe Blues- und Folkaufnahmen zusammen.
In den 1960er Jahren veröffentlichte er einen stetigen Strom von Solo-Gitarrenalben und wandte sich in den 1970er und 1980er Jahren experimentelleren und ambienten Arbeiten zu. Er starb 2001. Sein Katalog umfasst über dreißig Studioalben, mit der konzentriertesten Phase der Erfindung im ersten Jahrzehnt.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 an ihm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spätere Aufnahmen können ziellos wirken. Die strukturelle Spannung, die frühe Stücke wie Sligo River Blues so fesselnd machte, wich treibenden, meditativen Passagen, denen manchmal ein klares Ziel fehlt.
Für Hörer, die Melodie oder Schwung brauchen, kann die mittlere bis späte Phase eine Geduldsprobe sein. Der autodidaktische Primitivismus bedeutet auch, dass technische Brillanz nie der Punkt ist – wer Virtuosität sucht, wird woanders fündig.
ℹ️Schlüsseleinsicht: Fahey war Autodidakt, aber nicht schlampig. Seine Musik trägt ein Paradoxon in sich: Sie klingt, als würde ein Folkmusiker auf der Veranda improvisieren, doch die Aufnahmen offenbaren eine sorgfältige, fast architektonische Planung.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Präzision des Primitivisten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Stücke wiederholen und verschieben sich langsam, wie eine Blues-Phrase, die so lange umgedreht wird, bis sie etwas ganz anderes wird. Die Spannung zwischen Spontaneität und Struktur ist es, die die besten Arbeiten bestehen lässt.
Wenn das Gleichgewicht zu sehr zur Struktur kippt, wird die Musik steif. Wenn es zur Lockerheit kippt, kann sie abschweifen.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trockene Klang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Gitarrenton ist unverkennbar. Er spielte Stahlsaiten-Akustikgitarren mit einer leichten, präzisen Berührung, und die Aufnahmen sind trocken – wenig Hall, keine Overdubs auf den frühen Alben. Die Saiten haben eine metallische Kante, die jede Note trennt.
Es gibt keine Wärme, die die Dinge glättet. Diese Klarheit bedeutet, dass jeder Fehler, jedes Zögern, jede absichtliche Pause hörbar ist. Der Klang ist ehrlich bis zur Schonungslosigkeit.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Wiederholung als Struktur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Viele Stücke von Fahey basieren auf sich wiederholenden Mustern, die sich subtil verändern. Sunflower River Blues reitet auf einer einzigen melodischen Figur durch Variationen, die sich unvermeidlich und nicht erzwungen anfühlen. Die Wiederholung ist nicht hypnotisch im Sinne einer Trance; sie ist strukturell.
Jede Rückkehr zu der Phrase fühlt sich an wie eine Bestätigung, wo das Stück zu Hause ist. Wenn das Muster bricht, trägt die Veränderung Gewicht, weil der Zuhörer durch die Wiederholung geerdet wurde.
Fahey schuf ein Vokabular für die Solo-Akustikgitarre, das nicht auf Volksliedstrukturen oder klassischer Technik beruhte.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schuf ein Vokabular für die Solo-Akustikgitarre, das nicht auf Volksliedstrukturen oder klassischer Technik beruhte. Sein Ansatz beeinflusste spätere Fingerstyle-Spieler und öffnete die Tür für Gitarristen, die komponieren statt begleiten wollten.
Seine Arbeit bewahrte und hob auch vergessene amerikanische Roots-Musik durch seine Forschung und Neuauflagen hervor. Das Beste seines Katalogs – insbesondere das erste Jahrzehnt – bleibt ein einzigartiges Werk, das sich wie nichts anderes davor oder danach anhört.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Fahey war ein ernsthafter Gelehrter früher Blues- und Folk-Aufnahmen. Er spürte seltene 78er von Künstlern wie Charley Patton auf und gab sie neu heraus, wobei er Liner Notes verfasste, die so akribisch waren wie seine Gitarrenarbeit.
✅ Er gründete Takoma Records Anfang zwanzig und presste die erste Blind Joe Death-Platte selbst. Das Label wurde später eine Heimat für andere Fingerstyle-Gitarristen wie Leo Kottke.
✅ Fahey schrieb ein Buch über Charley Patton, Charley Patton, veröffentlicht 1970, das bis heute ein Nachschlagewerk über den Blues-Gitarristen 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Allein zuhören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Musik verlangt nach Aufmerksamkeit, fordert sie aber nicht. Die Stücke wirken am besten, wenn der Zuhörer allein ist, ohne Konkurrenz. Sie sind keine Hintergrundmusik, aber auch nicht dramatisch. Sie besetzen einfach Raum, und der Raum, den sie besetzen, ist es wert, darin zu verweilen.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Stücke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Sunflower River Blues 1963 - Death Chants, Breakdowns &amp; Military Waltzes
Ein perfektes Beispiel für Faheys melodische Wiederholung. Die Hauptfigur kehrt immer wieder zurück, jede Variation fühlt sich wie eine natürliche Erweiterung der Phrase an.
Anhören: Spotify · Apple Music · YouTube
Sligo River Blues 1964 - Volume 3: The Dance of Death &amp; Other Plantation Favorites
Offene Stimmung verleiht dem Stück eine dröhnende, hypnotische Qualität. Das Fingerpicking ist spärlich, aber bedacht und zeigt, wie Fahey Raum als kompositorisches Werkzeug einsetzte.
Anhören: Spotify · Apple Music · YouTube
The Yellow Princess 1968 - The Yellow Princess
Eines von Faheys orchestraleren Stücken, mit geschichteten Gitarrenparts und einer ungewöhnlichen, fast narrativen Struktur. Es zeigt seine Bereitschaft,…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(musician) Wikipedia
Diskographie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Wie Fahey nutzt auch The Blue Nile Raum und Zurückhaltung als kompositorische Werkzeuge und erzeugt Stimmung durch das, was ausgelassen wird.
Slowdive: The Quiet Parts Are the Loudest — Die schwebenden Akkorde und leisen Dynamiken von Slowdive spiegeln Faheys Einsatz von Stille und Wiederholung als Strukturelemente wider.</a:t>
            </a:r>
          </a:p>
        </p:txBody>
      </p:sp>
    </p:spTree>
  </p:cSld>
  <p:clrMapOvr>
    <a:masterClrMapping xmlns:a="http://schemas.openxmlformats.org/drawingml/2006/main"/>
  </p:clrMapOvr>
</p:sld>
</file>