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1f820aba03ec4953"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d1f4cad39c2a45cd"/>
    <p:sldId xmlns:r="http://schemas.openxmlformats.org/officeDocument/2006/relationships" id="257" r:id="Rcd5bf9766f8847f2"/>
    <p:sldId xmlns:r="http://schemas.openxmlformats.org/officeDocument/2006/relationships" id="258" r:id="R941e6d2e41494a19"/>
    <p:sldId xmlns:r="http://schemas.openxmlformats.org/officeDocument/2006/relationships" id="259" r:id="Rddc3e38fb4574106"/>
    <p:sldId xmlns:r="http://schemas.openxmlformats.org/officeDocument/2006/relationships" id="260" r:id="R2d04dd6bd92e45b2"/>
    <p:sldId xmlns:r="http://schemas.openxmlformats.org/officeDocument/2006/relationships" id="261" r:id="Rb99bbad45a034136"/>
    <p:sldId xmlns:r="http://schemas.openxmlformats.org/officeDocument/2006/relationships" id="262" r:id="Rbc7dba2ab9094ba8"/>
    <p:sldId xmlns:r="http://schemas.openxmlformats.org/officeDocument/2006/relationships" id="263" r:id="R69e76c17193147ef"/>
    <p:sldId xmlns:r="http://schemas.openxmlformats.org/officeDocument/2006/relationships" id="264" r:id="R02a4631d9b764e9b"/>
    <p:sldId xmlns:r="http://schemas.openxmlformats.org/officeDocument/2006/relationships" id="265" r:id="Rfc994ccf45df477c"/>
    <p:sldId xmlns:r="http://schemas.openxmlformats.org/officeDocument/2006/relationships" id="266" r:id="R8edc2416356b4823"/>
    <p:sldId xmlns:r="http://schemas.openxmlformats.org/officeDocument/2006/relationships" id="267" r:id="R0eec0810f7144bc0"/>
    <p:sldId xmlns:r="http://schemas.openxmlformats.org/officeDocument/2006/relationships" id="268" r:id="Ra5eef1c84e334903"/>
    <p:sldId xmlns:r="http://schemas.openxmlformats.org/officeDocument/2006/relationships" id="269" r:id="Rebb5a9799db74104"/>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d1f4cad39c2a45cd" /><Relationship Type="http://schemas.openxmlformats.org/officeDocument/2006/relationships/slide" Target="/ppt/slides/slide2.xml" Id="Rcd5bf9766f8847f2" /><Relationship Type="http://schemas.openxmlformats.org/officeDocument/2006/relationships/slide" Target="/ppt/slides/slide3.xml" Id="R941e6d2e41494a19" /><Relationship Type="http://schemas.openxmlformats.org/officeDocument/2006/relationships/slide" Target="/ppt/slides/slide4.xml" Id="Rddc3e38fb4574106" /><Relationship Type="http://schemas.openxmlformats.org/officeDocument/2006/relationships/slide" Target="/ppt/slides/slide5.xml" Id="R2d04dd6bd92e45b2" /><Relationship Type="http://schemas.openxmlformats.org/officeDocument/2006/relationships/slide" Target="/ppt/slides/slide6.xml" Id="Rb99bbad45a034136" /><Relationship Type="http://schemas.openxmlformats.org/officeDocument/2006/relationships/slide" Target="/ppt/slides/slide7.xml" Id="Rbc7dba2ab9094ba8" /><Relationship Type="http://schemas.openxmlformats.org/officeDocument/2006/relationships/slide" Target="/ppt/slides/slide8.xml" Id="R69e76c17193147ef" /><Relationship Type="http://schemas.openxmlformats.org/officeDocument/2006/relationships/slide" Target="/ppt/slides/slide9.xml" Id="R02a4631d9b764e9b" /><Relationship Type="http://schemas.openxmlformats.org/officeDocument/2006/relationships/slide" Target="/ppt/slides/slide10.xml" Id="Rfc994ccf45df477c" /><Relationship Type="http://schemas.openxmlformats.org/officeDocument/2006/relationships/slide" Target="/ppt/slides/slide11.xml" Id="R8edc2416356b4823" /><Relationship Type="http://schemas.openxmlformats.org/officeDocument/2006/relationships/slide" Target="/ppt/slides/slide12.xml" Id="R0eec0810f7144bc0" /><Relationship Type="http://schemas.openxmlformats.org/officeDocument/2006/relationships/slide" Target="/ppt/slides/slide13.xml" Id="Ra5eef1c84e334903" /><Relationship Type="http://schemas.openxmlformats.org/officeDocument/2006/relationships/slide" Target="/ppt/slides/slide14.xml" Id="Rebb5a9799db74104"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John Fahey: The Lonely Architecture of American Primitive Guitar</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John Fahey's steel-string guitar work is a quiet, deliberate architecture of blues, folk, and classical fragments that rewards attention.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Style: American primitive guitar
Years active: 1959–2001
Origin: Takoma Park, Maryland, US
Key era: 1959–1968 (early Takoma albums)
Label: Takoma, Reprise, Varèse Sarabande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Quiet Architect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Fahey was a fingerstyle guitarist who played solo steel-string acoustic guitar. He borrowed from folk and blues traditions but also absorbed 20th-century classical, Portuguese, Brazilian, and Indian music.
His records are not performances of songs so much as constructions of mood and space. The guitar is the only voice, and it rarely raises that voice above a conversational level.</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History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Born in 1939, Fahey began recording in the late 1950s, releasing Blind Joe Death in 1959. He founded Takoma Records to release his own music and later compiled early blues and folk recordings.
Through the 1960s, he released a steady stream of solo guitar albums, then moved toward more experimental and ambient work in the 1970s and 1980s. He died in 2001. His catalogue spans over thirty studio albums, with the most concentrated period of invention occurring in the first decade.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Case Against Him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Fahey's later records can feel aimless. The structural tension that made early pieces like Sligo River Blues compelling gave way to drifting, meditative passages that sometimes lack a clear destination.
For listeners who need melody or momentum, the mid-to-late period can be a patience test. The self-taught primitivism also means technical flash is never the point—if you want virtuosity, look elsewhere.
ℹ️Key insight: Fahey was self-taught but not sloppy. His music carries a paradox: it sounds like a folk musician improvising on the porch, yet the recordings reveal careful, almost architectural planning.</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Primitivist's Precision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pieces repeat and shift slowly, like a blues phrase that gets turned over until it becomes something else entirely. The tension between spontaneity and structure is what makes the best work hold up.
When the balance tips too far toward structure, the music stiffens. When it tips toward looseness, it can wander.</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Dry Sound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Fahey's guitar tone is unmistakable. He played steel-string acoustics with a light, precise touch, and the recordings are dry—little reverb, no overdubs on the early albums. The strings have a metallic edge that keeps each note separate.
There is no warmth to smooth things over. This clarity means every mistake, every hesitation, every intentional pause is audible. The sound is honest to the point of being unforgiving.</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Repetition as Structure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Many Fahey pieces are built on repeating patterns that shift subtly. Sunflower River Blues rides a single melodic figure through variations that feel inevitable rather than forced. The repetition is not hypnotic in a trance sense; it is structural.
Each return to the phrase feels like a confirmation of where the piece lives. When the pattern breaks, the change carries weight because the listener has been grounded in the repetition.
Fahey created a vocabulary for solo acoustic guitar that did not rely on folk-song structures or classical technique.</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He Matters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Fahey created a vocabulary for solo acoustic guitar that did not rely on folk-song structures or classical technique. His approach influenced later fingerstyle players and opened the door for guitarists who wanted to compose rather than accompany.
His work also preserved and elevated forgotten American roots music through his scholarship and reissues. The best of his catalogue—especially the first decade—remains a singular body of work that sounds like nothing else before or since.</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Fahey was a serious scholar of early blues and folk recordings. He tracked down and reissued rare 78s by artists like Charley Patton, writing liner notes that were as meticulous as his guitar work.
✅ He founded Takoma Records in his early twenties, pressing the first Blind Joe Death album himself. The label later became a home for other fingerstyle guitarists like Leo Kottke.
✅ Fahey wrote a book on Charley Patton, Charley Patton, published in 1970, which remains a reference work on the blues guitarist.</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Listening Alone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Fahey's music asks for attention but does not demand it. The pieces work best when the listener is alone, with nothing else competing. They are not background music, but they are not dramatic either. They simply occupy space, and the space they occupy is worth sitting in.</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Essential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Sunflower River Blues 1963 - Death Chants, Breakdowns &amp; Military Waltzes
A perfect example of Fahey's melodic repetition. The main figure returns again and again, each variation feeling like a natural extension of the phrase.
Listen: Spotify · Apple Music · YouTube
Sligo River Blues 1964 - Volume 3: The Dance of Death &amp; Other Plantation Favorites
Open tuning gives the piece a droning, hypnotic quality. The fingerpicking is sparse but deliberate, showing how Fahey used space as a compositional tool.
Listen: Spotify · Apple Music · YouTube
The Yellow Princess 1968 - The Yellow Princess
One of Fahey's more orchestral pieces, with layered guitar parts and an unusual, almost narrative structure. It shows his willingness to stretch beyond simple folk forms.
Listen: Spotify · Apple Music · YouT…</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John Fahey (musician) Wikipedia
Discography MusicBrainz</a:t>
            </a:r>
          </a:p>
        </p:txBody>
      </p:sp>
    </p:spTree>
  </p:cSld>
  <p:clrMapOvr>
    <a:masterClrMapping xmlns:a="http://schemas.openxmlformats.org/drawingml/2006/main"/>
  </p:clrMapOvr>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Blue Nile: The Sound of Deliberate Silence — Like Fahey, The Blue Nile uses space and restraint as compositional tools, building mood from what is left out.
Slowdive: The Quiet Parts Are the Loudest — Slowdive's suspended chords and quiet dynamics echo Fahey's use of silence and repetition as structural elements.</a:t>
            </a:r>
          </a:p>
        </p:txBody>
      </p:sp>
    </p:spTree>
  </p:cSld>
  <p:clrMapOvr>
    <a:masterClrMapping xmlns:a="http://schemas.openxmlformats.org/drawingml/2006/main"/>
  </p:clrMapOvr>
</p:sld>
</file>