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4da25e0364a8486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a97b3602562541e0"/>
    <p:sldId xmlns:r="http://schemas.openxmlformats.org/officeDocument/2006/relationships" id="257" r:id="R9a1729b803874238"/>
    <p:sldId xmlns:r="http://schemas.openxmlformats.org/officeDocument/2006/relationships" id="258" r:id="R42df73ba05f0468d"/>
    <p:sldId xmlns:r="http://schemas.openxmlformats.org/officeDocument/2006/relationships" id="259" r:id="R4f0307d3156b44c5"/>
    <p:sldId xmlns:r="http://schemas.openxmlformats.org/officeDocument/2006/relationships" id="260" r:id="R032111e2f10442df"/>
    <p:sldId xmlns:r="http://schemas.openxmlformats.org/officeDocument/2006/relationships" id="261" r:id="R198f7cf570234ec7"/>
    <p:sldId xmlns:r="http://schemas.openxmlformats.org/officeDocument/2006/relationships" id="262" r:id="R76c90f419a8f4327"/>
    <p:sldId xmlns:r="http://schemas.openxmlformats.org/officeDocument/2006/relationships" id="263" r:id="R5759697fe02c4941"/>
    <p:sldId xmlns:r="http://schemas.openxmlformats.org/officeDocument/2006/relationships" id="264" r:id="R8b9a98f48a944b4c"/>
    <p:sldId xmlns:r="http://schemas.openxmlformats.org/officeDocument/2006/relationships" id="265" r:id="Ra269609142434cec"/>
    <p:sldId xmlns:r="http://schemas.openxmlformats.org/officeDocument/2006/relationships" id="266" r:id="R01e68f49ff4543c8"/>
    <p:sldId xmlns:r="http://schemas.openxmlformats.org/officeDocument/2006/relationships" id="267" r:id="R97d73c3e2a434356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a97b3602562541e0" /><Relationship Type="http://schemas.openxmlformats.org/officeDocument/2006/relationships/slide" Target="/ppt/slides/slide2.xml" Id="R9a1729b803874238" /><Relationship Type="http://schemas.openxmlformats.org/officeDocument/2006/relationships/slide" Target="/ppt/slides/slide3.xml" Id="R42df73ba05f0468d" /><Relationship Type="http://schemas.openxmlformats.org/officeDocument/2006/relationships/slide" Target="/ppt/slides/slide4.xml" Id="R4f0307d3156b44c5" /><Relationship Type="http://schemas.openxmlformats.org/officeDocument/2006/relationships/slide" Target="/ppt/slides/slide5.xml" Id="R032111e2f10442df" /><Relationship Type="http://schemas.openxmlformats.org/officeDocument/2006/relationships/slide" Target="/ppt/slides/slide6.xml" Id="R198f7cf570234ec7" /><Relationship Type="http://schemas.openxmlformats.org/officeDocument/2006/relationships/slide" Target="/ppt/slides/slide7.xml" Id="R76c90f419a8f4327" /><Relationship Type="http://schemas.openxmlformats.org/officeDocument/2006/relationships/slide" Target="/ppt/slides/slide8.xml" Id="R5759697fe02c4941" /><Relationship Type="http://schemas.openxmlformats.org/officeDocument/2006/relationships/slide" Target="/ppt/slides/slide9.xml" Id="R8b9a98f48a944b4c" /><Relationship Type="http://schemas.openxmlformats.org/officeDocument/2006/relationships/slide" Target="/ppt/slides/slide10.xml" Id="Ra269609142434cec" /><Relationship Type="http://schemas.openxmlformats.org/officeDocument/2006/relationships/slide" Target="/ppt/slides/slide11.xml" Id="R01e68f49ff4543c8" /><Relationship Type="http://schemas.openxmlformats.org/officeDocument/2006/relationships/slide" Target="/ppt/slides/slide12.xml" Id="R97d73c3e2a434356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Jumping Flash!: A Primeira Estrela de Plataforma do PlayStation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 jogo de plataforma de 1995 onde um coelho robótico salta por mundos flutuantes, exibindo o início do 3D no PlayStation.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🐇 Sobre o jogo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Lançamento: 1995
Desenvolvedora: Exact e Ultra
Publicadora: Sony Computer Entertainment
Plataforma: PlayStation
Gênero: Plataforma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☁️ A experiência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Jumping Flash! parece um playground sonhador e colorido no céu. Os mundos flutuam no espaço, e você salta entre eles com uma sensação de leveza.
O clima é leve e divertido, com uma atmosfera alegre, quase cartunesca, que contrasta com o vasto vazio ao redor. Como Robbit, você é um pequeno herói em um mundo grande e estranho.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🎮 Como se joga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Você move Robbit por fases em 3D, pulando em plataformas e inimigos para coletar power-ups. O ciclo principal é simples: explore cada ilha flutuante, encontre a saída e derrote o chefe.
Os controles são básicos — mover, pular e atirar — mas o desafio está em julgar distâncias em três dimensões, o que era complicado para a época.
"Você é um pequeno herói em um mundo grande e estranho."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✨ O que o torna especial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Plataforma em primeira pessoa: Você vê pelos olhos de Robbit, uma perspectiva rara para o gênero em 1995.
✅ Design de mundo flutuante: As fases são ilhas desconectadas no céu, proporcionando uma sensação única de verticalidade.
✅ Pulo duplo do Robbit: Um movimento característico que permite alcançar áreas mais altas, adicionando profundidade estratégica.
✅ Demonstração inicial do PlayStation: Mostrou as capacidades 3D do console, com gráficos poligonais suaves.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🔍 O charme retrô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Jumping Flash! é inconfundivelmente 3D de meados dos anos 90: polígonos blocados, texturas simples e um visual de baixa resolução que parece encantadoramente primitivo. A interface é mínima, com ícones de vida e power-ups na tela.
A câmera pode ser estranha, mas isso aumenta a sensação experimental da época.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🎵 Som e atmosfera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música é animada e saltitante, combinando com o tom divertido do jogo. Os efeitos sonoros são simples — boings, explosões e sinos de coleta — mas reforçam o clima descontraído.
O áudio, embora básico, ajuda a vender o mundo como um lugar divertido e caprichoso.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📈 Antes vs. agora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Ainda funciona: A mecânica central de pular e explorar continua satisfatória e acessível.
Parece datado: O controle da câmera e os pulos imprecisos podem frustrar jogadores modernos.
Ainda interessante: A perspectiva em primeira pessoa é uma variação rara no gênero de plataforma.
Exige paciência: Aprender a julgar profundidade no 3D inicial requer prática.
Lê-se de forma diferente: A história simples e o tom alegre parecem refrescantemente inocentes hoje.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❓ Curiosidades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Jumping Flash! foi um dos primeiros jogos do PlayStation a usar gráficos 3D poligonais.
O design de Robbit foi inspirado em um coelho, mas o nome veio de "robô" e "coelho".
O jogo foi um título de lançamento em algumas regiões, ajudando a definir a identidade inicial do PlayStation.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💭 Por que lembrar dele?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Jumping Flash! vale a pena ser lembrado como um passo inicial ousado no mundo dos jogos de plataforma 3D. É um experimento peculiar e alegre que ainda parece único.
ℹ️Qualquer pessoa curiosa sobre a transição dos jogos para o 3D deveria dar um pulo nele.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Jumping Flash! Wikipedia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Omega Boost: O Esquecido Jogo de Mecha da Polyphony Digital - Outra joia 3D inicial do PlayStation de um estúdio famoso, mostrando como a tecnologia do console foi explorada em diferentes gêneros.
Disruptor: O Tiro em Primeira Pessoa do PlayStation que o Tempo Esqueceu - Um jogo de tiro em primeira pessoa da mesma época, compartilhando o espírito experimental 3D e a identidade inicial do PlayStation.</a:t>
            </a:r>
          </a:p>
        </p:txBody>
      </p:sp>
    </p:spTree>
  </p:cSld>
  <p:clrMapOvr>
    <a:masterClrMapping xmlns:a="http://schemas.openxmlformats.org/drawingml/2006/main"/>
  </p:clrMapOvr>
</p:sld>
</file>