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b38d2077d4143b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0340ede1cc84c21"/>
    <p:sldId xmlns:r="http://schemas.openxmlformats.org/officeDocument/2006/relationships" id="257" r:id="R183538ca49a34dd5"/>
    <p:sldId xmlns:r="http://schemas.openxmlformats.org/officeDocument/2006/relationships" id="258" r:id="Re5dee13d97e543c7"/>
    <p:sldId xmlns:r="http://schemas.openxmlformats.org/officeDocument/2006/relationships" id="259" r:id="Rc5004406b4004742"/>
    <p:sldId xmlns:r="http://schemas.openxmlformats.org/officeDocument/2006/relationships" id="260" r:id="R00f890757ef341e1"/>
    <p:sldId xmlns:r="http://schemas.openxmlformats.org/officeDocument/2006/relationships" id="261" r:id="R2fb116036c9d4e63"/>
    <p:sldId xmlns:r="http://schemas.openxmlformats.org/officeDocument/2006/relationships" id="262" r:id="Rddc2503db7d64e88"/>
    <p:sldId xmlns:r="http://schemas.openxmlformats.org/officeDocument/2006/relationships" id="263" r:id="R36f7e14bd03e4732"/>
    <p:sldId xmlns:r="http://schemas.openxmlformats.org/officeDocument/2006/relationships" id="264" r:id="R76d8c8ea79e94f08"/>
    <p:sldId xmlns:r="http://schemas.openxmlformats.org/officeDocument/2006/relationships" id="265" r:id="Ra4da0cccfb884c24"/>
    <p:sldId xmlns:r="http://schemas.openxmlformats.org/officeDocument/2006/relationships" id="266" r:id="Ra0f76d5ba3ad4fee"/>
    <p:sldId xmlns:r="http://schemas.openxmlformats.org/officeDocument/2006/relationships" id="267" r:id="R6b417a365a29408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0340ede1cc84c21" /><Relationship Type="http://schemas.openxmlformats.org/officeDocument/2006/relationships/slide" Target="/ppt/slides/slide2.xml" Id="R183538ca49a34dd5" /><Relationship Type="http://schemas.openxmlformats.org/officeDocument/2006/relationships/slide" Target="/ppt/slides/slide3.xml" Id="Re5dee13d97e543c7" /><Relationship Type="http://schemas.openxmlformats.org/officeDocument/2006/relationships/slide" Target="/ppt/slides/slide4.xml" Id="Rc5004406b4004742" /><Relationship Type="http://schemas.openxmlformats.org/officeDocument/2006/relationships/slide" Target="/ppt/slides/slide5.xml" Id="R00f890757ef341e1" /><Relationship Type="http://schemas.openxmlformats.org/officeDocument/2006/relationships/slide" Target="/ppt/slides/slide6.xml" Id="R2fb116036c9d4e63" /><Relationship Type="http://schemas.openxmlformats.org/officeDocument/2006/relationships/slide" Target="/ppt/slides/slide7.xml" Id="Rddc2503db7d64e88" /><Relationship Type="http://schemas.openxmlformats.org/officeDocument/2006/relationships/slide" Target="/ppt/slides/slide8.xml" Id="R36f7e14bd03e4732" /><Relationship Type="http://schemas.openxmlformats.org/officeDocument/2006/relationships/slide" Target="/ppt/slides/slide9.xml" Id="R76d8c8ea79e94f08" /><Relationship Type="http://schemas.openxmlformats.org/officeDocument/2006/relationships/slide" Target="/ppt/slides/slide10.xml" Id="Ra4da0cccfb884c24" /><Relationship Type="http://schemas.openxmlformats.org/officeDocument/2006/relationships/slide" Target="/ppt/slides/slide11.xml" Id="Ra0f76d5ba3ad4fee" /><Relationship Type="http://schemas.openxmlformats.org/officeDocument/2006/relationships/slide" Target="/ppt/slides/slide12.xml" Id="R6b417a365a29408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Jumping Flash!: Der erste Plattform-Star der PlayStation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Plattformspiel von 1995, in dem ein Roboterhase durch schwebende Welten springt und die frühe 3D-Fähigkeit der PlayStation demonstriert.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1995
Entwickler: Exact und Ultra
Publisher: Sony Computer Entertainment
Plattform: PlayStation
Genre: Platformer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fühlt sich an wie ein verträumter, bunter Spielplatz am Himmel. Die Welten treiben im Weltraum, und du springst mit einem Gefühl der Schwerelosigkeit zwischen ihnen hin und her.
Die Stimmung ist leicht und verspielt, mit einem fröhlichen, fast cartoonartigen Charakter, der im Kontrast zur weiten Leere um dich herum steht. Als Robbit bist du ein winziger Held in einer großen, seltsamen Welt.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 spielt es sich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bewegst Robbit durch 3D-Levels, springst auf Plattformen und Gegner, um Power-ups einzusammeln. Der grundlegende Ablauf ist einfach: Erkunde jede schwebende Insel, finde den Ausgang und besiege den Endgegner.
Die Steuerung ist einfach – bewegen, springen und schießen – aber die Herausforderung liegt darin, Entfernungen in drei Dimensionen einzuschätzen, was für die damalige Zeit knifflig war.
„Du bist ein winziger Held in einer großen, seltsamen Welt.“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First-Person-Platforming: Du siehst durch Robbitts Augen, eine seltene Perspektive für das Genre im Jahr 1995.
✅ Schwebendes Weltendesign: Level sind isolierte Inseln am Himmel, was ein einzigartiges Gefühl von Vertikalität vermittelt.
✅ Robbitts Doppelsprung: Ein Markenzeichen, mit dem du höhere Bereiche erreichst und das strategische Tiefe bietet.
✅ Frühe PlayStation-Vorstellung: Es demonstrierte die 3D-Fähigkeiten der Konsole mit flüssigen polygonalen Grafiken.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ist unverkennbar aus der Mitte der 90er Jahre: eckige Polygone, einfache Texturen und ein Look mit niedriger Auflösung, der sich charmant primitiv anfühlt. Die Benutzeroberfläche ist minimalistisch, mit Symbolen für Gesundheit und Power-ups auf dem Bildschirm.
Die Kamera kann umständlich sein, trägt aber zum experimentellen Gefühl der Ära bei.</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fröhlich und schwungvoll und passt zum verspielten Ton des Spiels. Soundeffekte sind einfach – Boings, Explosionen und Sammel-Klingeln – aber sie verstärken die unbeschwerte Stimmung.
Die Audioausgabe, obwohl einfach, hilft dabei, die Welt als einen unterhaltsamen, skurrilen Ort darzustellen.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Das grundlegende Springen und Erkunden bleibt zufriedenstellend und zugänglich.
Fühlt sich veraltet an: Die Kamerassteuerung und das ungenaue Springen können moderne Spieler frustrieren.
Ist immer noch interessant: Die First-Person-Perspektive ist eine seltene Abwechslung im Platforming.
Erfordert Geduld: Das Einschätzen von Tiefe im frühen 3D erfordert Übung.
Liest sich anders: Die einfache Geschichte und der fröhliche Ton wirken heute erfrischend unschuldig.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war eines der ersten PlayStation-Spiele, das 3D-Polygon-Grafiken verwendete.
Robbits Design wurde von einem Kaninchen inspiriert, der Name entstand jedoch aus „Roboter“ und „Kaninchen“.
Das Spiel war in manchen Regionen ein Launch-Titel und half mit, die frühe Identität der PlayStation zu prägen.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denken?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ist einen Blick wert als mutiger früher Schritt in die 3D-Plattform-Ära. Es ist ein skurriles, freudiges Experiment, das sich immer noch einzigartig anfühlt.
ℹ️Jeder, der sich für den Übergang der Spielebranche zu 3D interessiert, sollte einen Sprung wagen.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Omega Boost: Polyphony Digital's Forgotten Mecha Shooter - Eine weitere frühe PlayStation-3D-Perle von einem berühmten Studio, die zeigt, wie die Technik der Konsole in verschiedenen Genres eingesetzt wurde.
Disruptor: The PlayStation Shooter That Time Forgot - Ein Ego-Shooter aus derselben Ära, der den experimentellen 3D-Geist und die frühe PlayStation-Identität teilt.</a:t>
            </a:r>
          </a:p>
        </p:txBody>
      </p:sp>
    </p:spTree>
  </p:cSld>
  <p:clrMapOvr>
    <a:masterClrMapping xmlns:a="http://schemas.openxmlformats.org/drawingml/2006/main"/>
  </p:clrMapOvr>
</p:sld>
</file>