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a47f40f95954e2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5beec2e206346c9"/>
    <p:sldId xmlns:r="http://schemas.openxmlformats.org/officeDocument/2006/relationships" id="257" r:id="R77f4ec402ee34b80"/>
    <p:sldId xmlns:r="http://schemas.openxmlformats.org/officeDocument/2006/relationships" id="258" r:id="Rf3473315d76b4af4"/>
    <p:sldId xmlns:r="http://schemas.openxmlformats.org/officeDocument/2006/relationships" id="259" r:id="Re04c35d5e9514ebb"/>
    <p:sldId xmlns:r="http://schemas.openxmlformats.org/officeDocument/2006/relationships" id="260" r:id="Rb6d823dab20e4f21"/>
    <p:sldId xmlns:r="http://schemas.openxmlformats.org/officeDocument/2006/relationships" id="261" r:id="Ra44375c7d5c142c1"/>
    <p:sldId xmlns:r="http://schemas.openxmlformats.org/officeDocument/2006/relationships" id="262" r:id="R2e97b81c415b4914"/>
    <p:sldId xmlns:r="http://schemas.openxmlformats.org/officeDocument/2006/relationships" id="263" r:id="Rcc649d26279b4fd5"/>
    <p:sldId xmlns:r="http://schemas.openxmlformats.org/officeDocument/2006/relationships" id="264" r:id="Racdff4cbe7844548"/>
    <p:sldId xmlns:r="http://schemas.openxmlformats.org/officeDocument/2006/relationships" id="265" r:id="Rb7d2b88f4af645b1"/>
    <p:sldId xmlns:r="http://schemas.openxmlformats.org/officeDocument/2006/relationships" id="266" r:id="Rb03ac873834c4b21"/>
    <p:sldId xmlns:r="http://schemas.openxmlformats.org/officeDocument/2006/relationships" id="267" r:id="Re80eea14d4f347f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5beec2e206346c9" /><Relationship Type="http://schemas.openxmlformats.org/officeDocument/2006/relationships/slide" Target="/ppt/slides/slide2.xml" Id="R77f4ec402ee34b80" /><Relationship Type="http://schemas.openxmlformats.org/officeDocument/2006/relationships/slide" Target="/ppt/slides/slide3.xml" Id="Rf3473315d76b4af4" /><Relationship Type="http://schemas.openxmlformats.org/officeDocument/2006/relationships/slide" Target="/ppt/slides/slide4.xml" Id="Re04c35d5e9514ebb" /><Relationship Type="http://schemas.openxmlformats.org/officeDocument/2006/relationships/slide" Target="/ppt/slides/slide5.xml" Id="Rb6d823dab20e4f21" /><Relationship Type="http://schemas.openxmlformats.org/officeDocument/2006/relationships/slide" Target="/ppt/slides/slide6.xml" Id="Ra44375c7d5c142c1" /><Relationship Type="http://schemas.openxmlformats.org/officeDocument/2006/relationships/slide" Target="/ppt/slides/slide7.xml" Id="R2e97b81c415b4914" /><Relationship Type="http://schemas.openxmlformats.org/officeDocument/2006/relationships/slide" Target="/ppt/slides/slide8.xml" Id="Rcc649d26279b4fd5" /><Relationship Type="http://schemas.openxmlformats.org/officeDocument/2006/relationships/slide" Target="/ppt/slides/slide9.xml" Id="Racdff4cbe7844548" /><Relationship Type="http://schemas.openxmlformats.org/officeDocument/2006/relationships/slide" Target="/ppt/slides/slide10.xml" Id="Rb7d2b88f4af645b1" /><Relationship Type="http://schemas.openxmlformats.org/officeDocument/2006/relationships/slide" Target="/ppt/slides/slide11.xml" Id="Rb03ac873834c4b21" /><Relationship Type="http://schemas.openxmlformats.org/officeDocument/2006/relationships/slide" Target="/ppt/slides/slide12.xml" Id="Re80eea14d4f347f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Jumping Flash!: The PlayStation's First Platformer Star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1995 platformer where a robotic rabbit leaps through floating worlds, showcasing early PlayStation 3D.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1995
Developer: Exact and Ultra
Publisher: Sony Computer Entertainment
Platform: PlayStation
Genre: Platform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feels like a dreamy, colorful playground in the sky. The worlds drift in space, and you leap between them with a sense of weightlessness.
The mood is light and playful, with a cheerful, almost cartoonish vibe that contrasts with the vast emptiness around you. As Robbit, you're a tiny hero in a big, strange world.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move Robbit through 3D levels, jumping on platforms and enemies to collect power-ups. The core loop is simple: explore each floating island, find the exit, and defeat the boss.
Controls are basic—move, jump, and shoot—but the challenge lies in judging distances in three dimensions, which was tricky for its time.
"You're a tiny hero in a big, strange world."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First-person platforming: You see through Robbit's eyes, a rare perspective for the genre in 1995.
✅ Floating world design: Levels are disconnected islands in the sky, giving a unique sense of verticality.
✅ Robbit's double jump: A signature move that lets you reach higher areas, adding strategic depth.
✅ Early PlayStation showcase: It demonstrated the console's 3D capabilities, with smooth polygonal graphics.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is unmistakably mid-90s 3D: blocky polygons, simple textures, and a low-resolution look that feels charmingly primitive. The interface is minimal, with on-screen health and power-up icons.
The camera can be awkward, but it adds to the era's experimental feel.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upbeat and bouncy, matching the game's playful tone. Sound effects are simple—boings, blasts, and collectible chimes—but they reinforce the lighthearted mood.
The audio, while basic, helps sell the world as a fun, whimsical place.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core jumping and exploration remain satisfying and accessible.
Feels dated: The camera control and imprecise jumping can frustrate modern players.
Still interesting: The first-person perspective is a rare twist on platforming.
Demands patience: Learning to judge depth in early 3D takes practice.
Reads differently: The simple story and cheerful tone feel refreshingly innocent today.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was one of the first PlayStation games to use 3D polygonal graphics.
Robbit's design was inspired by a rabbit, but the name came from "robot" and "rabbit."
The game was a launch title in some regions, helping define early PlayStation identity.</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is worth remembering as a bold early step into 3D platforming. It's a quirky, joyful experiment that still feels unique.
ℹ️Anyone curious about gaming's transition to 3D should give it a hop.</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Jumping Flash!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Polyphony Digital's Forgotten Mecha Shooter - Another early PlayStation 3D gem from a famous studio, showing how the console's tech was pushed in different genres.
Disruptor: The PlayStation Shooter That Time Forgot - A first-person shooter from the same era, sharing the experimental 3D spirit and early PlayStation identity.</a:t>
            </a:r>
          </a:p>
        </p:txBody>
      </p:sp>
    </p:spTree>
  </p:cSld>
  <p:clrMapOvr>
    <a:masterClrMapping xmlns:a="http://schemas.openxmlformats.org/drawingml/2006/main"/>
  </p:clrMapOvr>
</p:sld>
</file>