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95773ce45e6f4677"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47f353b4e0d14c09"/>
    <p:sldId xmlns:r="http://schemas.openxmlformats.org/officeDocument/2006/relationships" id="257" r:id="Rb5259eae171b481e"/>
    <p:sldId xmlns:r="http://schemas.openxmlformats.org/officeDocument/2006/relationships" id="258" r:id="Rd3e4ceb758b84dee"/>
    <p:sldId xmlns:r="http://schemas.openxmlformats.org/officeDocument/2006/relationships" id="259" r:id="R18064f45658045dd"/>
    <p:sldId xmlns:r="http://schemas.openxmlformats.org/officeDocument/2006/relationships" id="260" r:id="R3dbeec935a0744a1"/>
    <p:sldId xmlns:r="http://schemas.openxmlformats.org/officeDocument/2006/relationships" id="261" r:id="R9ccd7443e1c44e3c"/>
    <p:sldId xmlns:r="http://schemas.openxmlformats.org/officeDocument/2006/relationships" id="262" r:id="R8d4111e5dad048f3"/>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47f353b4e0d14c09" /><Relationship Type="http://schemas.openxmlformats.org/officeDocument/2006/relationships/slide" Target="/ppt/slides/slide2.xml" Id="Rb5259eae171b481e" /><Relationship Type="http://schemas.openxmlformats.org/officeDocument/2006/relationships/slide" Target="/ppt/slides/slide3.xml" Id="Rd3e4ceb758b84dee" /><Relationship Type="http://schemas.openxmlformats.org/officeDocument/2006/relationships/slide" Target="/ppt/slides/slide4.xml" Id="R18064f45658045dd" /><Relationship Type="http://schemas.openxmlformats.org/officeDocument/2006/relationships/slide" Target="/ppt/slides/slide5.xml" Id="R3dbeec935a0744a1" /><Relationship Type="http://schemas.openxmlformats.org/officeDocument/2006/relationships/slide" Target="/ppt/slides/slide6.xml" Id="R9ccd7443e1c44e3c" /><Relationship Type="http://schemas.openxmlformats.org/officeDocument/2006/relationships/slide" Target="/ppt/slides/slide7.xml" Id="R8d4111e5dad048f3"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Kalorienreduktion könnte das Altern wichtiger Körpersysteme verlangsamen</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Eine zweijährige Humanstudie ergab, dass Kalorienreduktion das Altern von Herz-, Immun- und Stoffwechselsystemen verlangsamte.</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Einleitung</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Diese Studie untersuchte, ob eine geringere Kalorienaufnahme über zwei Jahre das Altern verschiedener Körpersysteme beim Menschen verlangsamen könnte. Das Altern betrifft Organe in unterschiedlichem Maße, und die Forscher wollten herausfinden, ob Kalorienreduktion einige Systeme jünger halten kann.</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Was die Studie machte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Die Studie war eine randomisierte kontrollierte Studie, das heißt, die Teilnehmer wurden nach dem Zufallsprinzip einer von zwei Gruppen zugeteilt. Eine Gruppe aß etwa 20% weniger Kalorien als üblich, die andere aß normal. Die Forscher begleiteten 185 Erwachsene bis zu zwei Jahre lang. Sie maßen das biologische Alter – eine Möglichkeit zu schätzen, wie alt die Systeme des Körpers erscheinen – für Herz, Immunsystem, Nieren, Leber und Stoffwechsel sowie den gesamten Körper.</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Was gefunden wurde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Kalorienreduktion verlangsamte das Altern des Stoffwechselsystems um etwa 0,5 bis 0,6 Jahre im Vergleich zu normaler Ernährung.Sie verlangsamte das Altern des Herz-Kreislauf-Systems um etwa 0,8 bis 1,0 Jahre.Das Altern des gesamten Körpers verlangsamte sich um etwa 1,0 bis 1,3 Jahre.Das Altern des Immunsystems verlangsamte sich um etwa 0,6 Jahre.Das Altern der Leber verlangsamte sich erst nach 24 Monaten, und das Altern der Nieren wurde nicht beeinflusst.Personen, die stärker Kalorien reduzierten (mindestens 12,4%), zeigten eine größere Verlangsamung des Alterns von Stoffwechsel und Gesamtkörper.</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Wie viel man darauf vertrauen kann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Dies ist eine randomisierte kontrollierte Studie, ein starkes Design für eine einzelne Humanstudie, daher erhält sie die Vertrauensstufe 'Gut'. Die Haupteinschränkung ist, dass es sich um eine einzige Studie handelt und die Ergebnisse möglicherweise nicht auf alle zutreffen.</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Ihr Aktionsplan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Erwägen Sie, die Portionsgrößen schrittweise zu reduzieren, um die tägliche Kalorienaufnahme zu senken, wenn Ihr Arzt zustimmt.Konzentrieren Sie sich auf nährstoffreiche Lebensmittel wie Gemüse, Obst und Vollkornprodukte, um gesund zu bleiben, während Sie weniger essen.Verfolgen Sie eine Woche lang Ihre Essgewohnheiten, um zu sehen, wo Sie überschüssige Kalorien einsparen können.Besprechen Sie größere Ernährungsumstellungen mit einem Arzt.Diese Zusammenfassung dient nur der allgemeinen Information und ist keine medizinische Beratung. Sprechen Sie mit einem qualifizierten Fachmann, bevor Sie etwas an Ihrer Gesundheit ändern.</a:t>
            </a:r>
          </a:p>
        </p:txBody>
      </p:sp>
    </p:spTree>
  </p:cSld>
  <p:clrMapOvr>
    <a:masterClrMapping xmlns:a="http://schemas.openxmlformats.org/drawingml/2006/main"/>
  </p:clrMapOvr>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Quelle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Wirkung von Kalorienrestriktion auf organspezifisches biologisches Altern in einer randomisierten klinischen Studie. Clinical nutrition (Edinburgh, Scotland). 2026 PubMed</a:t>
            </a:r>
          </a:p>
        </p:txBody>
      </p:sp>
    </p:spTree>
  </p:cSld>
  <p:clrMapOvr>
    <a:masterClrMapping xmlns:a="http://schemas.openxmlformats.org/drawingml/2006/main"/>
  </p:clrMapOvr>
</p:sld>
</file>