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73b815d99b0492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658d791f1b14110"/>
    <p:sldId xmlns:r="http://schemas.openxmlformats.org/officeDocument/2006/relationships" id="257" r:id="R91970e7d6797468a"/>
    <p:sldId xmlns:r="http://schemas.openxmlformats.org/officeDocument/2006/relationships" id="258" r:id="Ra5073ca38edd4f58"/>
    <p:sldId xmlns:r="http://schemas.openxmlformats.org/officeDocument/2006/relationships" id="259" r:id="Rc4ad676d1ae4441b"/>
    <p:sldId xmlns:r="http://schemas.openxmlformats.org/officeDocument/2006/relationships" id="260" r:id="R32373218e9d943cb"/>
    <p:sldId xmlns:r="http://schemas.openxmlformats.org/officeDocument/2006/relationships" id="261" r:id="Reb1874fd38264085"/>
    <p:sldId xmlns:r="http://schemas.openxmlformats.org/officeDocument/2006/relationships" id="262" r:id="Rd4dda1c136db4086"/>
    <p:sldId xmlns:r="http://schemas.openxmlformats.org/officeDocument/2006/relationships" id="263" r:id="R22110d1d05a94c26"/>
    <p:sldId xmlns:r="http://schemas.openxmlformats.org/officeDocument/2006/relationships" id="264" r:id="R6091940f32434663"/>
    <p:sldId xmlns:r="http://schemas.openxmlformats.org/officeDocument/2006/relationships" id="265" r:id="Rd83cc387caa648ab"/>
    <p:sldId xmlns:r="http://schemas.openxmlformats.org/officeDocument/2006/relationships" id="266" r:id="R6bc73f3004064a05"/>
    <p:sldId xmlns:r="http://schemas.openxmlformats.org/officeDocument/2006/relationships" id="267" r:id="R84cf21228f40440d"/>
    <p:sldId xmlns:r="http://schemas.openxmlformats.org/officeDocument/2006/relationships" id="268" r:id="Re8eb4b46072e4dde"/>
    <p:sldId xmlns:r="http://schemas.openxmlformats.org/officeDocument/2006/relationships" id="269" r:id="R064e4710ed4d46c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658d791f1b14110" /><Relationship Type="http://schemas.openxmlformats.org/officeDocument/2006/relationships/slide" Target="/ppt/slides/slide2.xml" Id="R91970e7d6797468a" /><Relationship Type="http://schemas.openxmlformats.org/officeDocument/2006/relationships/slide" Target="/ppt/slides/slide3.xml" Id="Ra5073ca38edd4f58" /><Relationship Type="http://schemas.openxmlformats.org/officeDocument/2006/relationships/slide" Target="/ppt/slides/slide4.xml" Id="Rc4ad676d1ae4441b" /><Relationship Type="http://schemas.openxmlformats.org/officeDocument/2006/relationships/slide" Target="/ppt/slides/slide5.xml" Id="R32373218e9d943cb" /><Relationship Type="http://schemas.openxmlformats.org/officeDocument/2006/relationships/slide" Target="/ppt/slides/slide6.xml" Id="Reb1874fd38264085" /><Relationship Type="http://schemas.openxmlformats.org/officeDocument/2006/relationships/slide" Target="/ppt/slides/slide7.xml" Id="Rd4dda1c136db4086" /><Relationship Type="http://schemas.openxmlformats.org/officeDocument/2006/relationships/slide" Target="/ppt/slides/slide8.xml" Id="R22110d1d05a94c26" /><Relationship Type="http://schemas.openxmlformats.org/officeDocument/2006/relationships/slide" Target="/ppt/slides/slide9.xml" Id="R6091940f32434663" /><Relationship Type="http://schemas.openxmlformats.org/officeDocument/2006/relationships/slide" Target="/ppt/slides/slide10.xml" Id="Rd83cc387caa648ab" /><Relationship Type="http://schemas.openxmlformats.org/officeDocument/2006/relationships/slide" Target="/ppt/slides/slide11.xml" Id="R6bc73f3004064a05" /><Relationship Type="http://schemas.openxmlformats.org/officeDocument/2006/relationships/slide" Target="/ppt/slides/slide12.xml" Id="R84cf21228f40440d" /><Relationship Type="http://schemas.openxmlformats.org/officeDocument/2006/relationships/slide" Target="/ppt/slides/slide13.xml" Id="Re8eb4b46072e4dde" /><Relationship Type="http://schemas.openxmlformats.org/officeDocument/2006/relationships/slide" Target="/ppt/slides/slide14.xml" Id="R064e4710ed4d46c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Karate-Kid-Lektionen, die weit über Karate hinausgehen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Karate Kid ging es nie wirklich ums Kämpfen. Die Schauspieler, wie Pat Morita, waren keine professionellen Kämpfer, im Gegensatz zu Ian Griffith, der Erfahrung in Kampfkunst hatte. Was die Geschichte wunderbar machte, ging weit über die Kämpfe und die Romanze hinaus. Es lag in der Weisheit von Mr. Miyagi und in dem, was wir Miyagismus nennen können, einer Philosophie, die auf Gleichgewicht, Disziplin, Geduld und Selbsterkenntnis basiert.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 Finde Frieden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Bevor du lernst zu kämpfen, lerne, Frieden zu finden.Nicht jedes Problem braucht eine sofortige Antwort. Manchmal ist es wichtiger, innezuhalten, zu atmen und ruhig zu bleiben, als zu reagieren.Frieden bedeutet nicht Schwäche. Es bedeutet, Kontrolle über sich selbst zu haben.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2. Atme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wir nervös, ängstlich oder wütend sind, verändert sich unsere Atmung.Atmen zu lernen hilft, die Kontrolle zurückzugewinnen.Bevor du eine wichtige Entscheidung triffst, halte einen Moment inne und atme. Oft findet ein ruhiger Geist Lösungen, die ein verzweifelter Geist nicht sehen kann.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3. Denke nach, bevor du handelst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Nicht alles braucht eine sofortige Reaktion.Denke darüber nach, was passiert ist. Denke darüber nach, was du fühlst. Denke über die Konsequenzen nach.Handeln ohne zu denken kann aus einem kleinen Problem ein großes Problem machen.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4. Lerne zu vergeben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Groll zu hegen bedeutet, etwas aus der Vergangenheit weiter mit sich herumzutragen.Vergeben bedeutet nicht zu sagen, dass das, was passiert ist, richtig war. Es bedeutet zu entscheiden, dass es dein Leben nicht weiter kontrollieren wird.Manchmal ist Vergeben eine Form der Selbstbefreiung.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5. Finde das Gleichgewicht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der großen Botschaften von Karate Kid ist das Gleichgewicht.Gleichgewicht zwischen Stärke und Ruhe.Zwischen Disziplin und Erholung.Zwischen Arbeit und Leben.Zwischen für deine Ziele zu kämpfen und zu wissen, wann du aufhören musst.Ein unausgeglichener Mensch kann Stärke haben, weiß aber nicht, wohin damit.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6. Habe Vertrauen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 dem Prozess.Nicht immer wirst du sofort verstehen, warum du eine bestimmte Situation durchmachst.Einige Dinge brauchen Zeit.Lerne weiter, versuche weiter und vertraue darauf, dass das, was du heute aufbaust, in der Zukunft Sinn ergeben kann.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7. Weiß, wie man richtig kontert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Nicht jede Provokation verdient eine Antwort.Richtig zu kontern bedeutet nicht, jeden anzugreifen, der uns verletzt.Es bedeutet zu wissen, wann man seine Grenzen verteidigt und wann man einfach weitermacht.Wahre Stärke liegt darin, seine Kämpfe zu wählen.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8. Sei innerlich stark, um äußerlich stark zu sein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Körperliche Stärke ist nur ein Teil der Stärke.Du kannst Muskeln, Technik und Fähigkeiten haben, aber wenn du deinen Geist nicht kontrollieren kannst, bist du immer noch verwundbar.Wahre Stärke beginnt von innen.Disziplin, Mut, Geduld und Selbstkontrolle sind ebenfalls Formen von Stärke.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9. Visualisiere, was du erreichen willst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Bevor du etwas erreichst, ist es wichtig, es dir vorstellen zu können.Ein Ziel zu visualisieren hilft, etwas Abstraktes in etwas Konkretes zu verwandeln.Stell dir die Person vor, die du werden willst.Stell dir das Ergebnis vor, das du dir wünschst.Dann verwandle diese Vision in Handlungen.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10. Lass nicht zu, dass Hass deine Gefühle kontrolliert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Hass kann dich dazu bringen, Dinge zu tun, die du normalerweise nicht tun würdest.Wenn jemand seine Emotionen kontrollieren kann, kann er seine Entscheidungen kontrollieren.Lass nicht zu, dass eine andere Person durch die Wut, die sie in dir auslöst, bestimmt, wer du bist.Fühle die Emotion, aber lass nicht zu, dass sie deine Handlungen bestimmt.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11. Lass die Fehler der Vergangenheit nicht deine Zukunft bestimmen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wirst Fehler machen.Jeder macht Fehler.Das Problem ist nicht, einen Fehler zu machen. Das Problem ist, zuzulassen, dass ein alter Fehler den Rest deines Lebens bestimmt.Die Vergangenheit sollte lehren, nicht kontrollieren.Du kannst nicht ändern, was passiert ist, aber du kannst entscheiden, was du danach tun wirst.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12. Wenn schlechte Gedanken kommen, suche das Gleichgewicht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Negative Gedanken tauchen auf.Du musst nicht so tun, als ob sie nicht existieren.Aber du musst sie auch nicht füttern.Wenn dein Geist an schlechten Dingen hängt, versuche, dich an die guten Dinge zu erinnern, die es in deinem Leben noch gibt.Suche das Gleichgewicht.Ignoriere die Probleme nicht, aber lass auch nicht zu, dass sie alles sind, was du siehst.</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13. Stecke dein Herz in alles, was du tust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ist das eine der größten Lektionen.Wenn du etwas tun willst, dann tu es wirklich.Lerne mit Hingabe.Trainiere mit Hingabe.Arbeite mit Hingabe.Hilf jemandem mit Hingabe.Stecke dein Herz in das, was du tust.Es bedeutet nicht, perfekt zu sein.Es bedeutet, präsent zu sein und in diesem Moment dein Bestes zu geben.Die wahre LehreAm Ende lehrt Karate Kid nicht nur, wie man kämpft.Es lehrt, wann man kämpfen soll.Wann man nicht kämpfen soll.Wann man atmen soll.Wann man vergeben soll.Wann man beharrlich sein soll.Wann man aufhören soll.Und vor allem lehrt es, dass es viel schwieriger und viel wichtiger sein kann, sich selbst zu beherrschen, als jeden Gegner zu beherrschen.Der größte Kampf findet nicht gegen eine andere Person statt.Er findet in uns selbst statt.</a:t>
            </a:r>
          </a:p>
        </p:txBody>
      </p:sp>
    </p:spTree>
  </p:cSld>
  <p:clrMapOvr>
    <a:masterClrMapping xmlns:a="http://schemas.openxmlformats.org/drawingml/2006/main"/>
  </p:clrMapOvr>
</p:sld>
</file>