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d0308a864234ed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ccfbcb76b0b4ad4"/>
    <p:sldId xmlns:r="http://schemas.openxmlformats.org/officeDocument/2006/relationships" id="257" r:id="R3df1aca269c84db4"/>
    <p:sldId xmlns:r="http://schemas.openxmlformats.org/officeDocument/2006/relationships" id="258" r:id="Re9850335a60e4244"/>
    <p:sldId xmlns:r="http://schemas.openxmlformats.org/officeDocument/2006/relationships" id="259" r:id="Rae52ed01dfcc49e6"/>
    <p:sldId xmlns:r="http://schemas.openxmlformats.org/officeDocument/2006/relationships" id="260" r:id="Rea173ee2dfd04f7b"/>
    <p:sldId xmlns:r="http://schemas.openxmlformats.org/officeDocument/2006/relationships" id="261" r:id="R12fc5de6205640d8"/>
    <p:sldId xmlns:r="http://schemas.openxmlformats.org/officeDocument/2006/relationships" id="262" r:id="R7a999dea4094401b"/>
    <p:sldId xmlns:r="http://schemas.openxmlformats.org/officeDocument/2006/relationships" id="263" r:id="R8d67c2784c4d47d2"/>
    <p:sldId xmlns:r="http://schemas.openxmlformats.org/officeDocument/2006/relationships" id="264" r:id="Re35fd2109472420c"/>
    <p:sldId xmlns:r="http://schemas.openxmlformats.org/officeDocument/2006/relationships" id="265" r:id="Rcc0bbb114b364c17"/>
    <p:sldId xmlns:r="http://schemas.openxmlformats.org/officeDocument/2006/relationships" id="266" r:id="R80ec1eff7eac4521"/>
    <p:sldId xmlns:r="http://schemas.openxmlformats.org/officeDocument/2006/relationships" id="267" r:id="R07a989efaff54e59"/>
    <p:sldId xmlns:r="http://schemas.openxmlformats.org/officeDocument/2006/relationships" id="268" r:id="Ra556847bd413427a"/>
    <p:sldId xmlns:r="http://schemas.openxmlformats.org/officeDocument/2006/relationships" id="269" r:id="R4b39e530cd0f404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ccfbcb76b0b4ad4" /><Relationship Type="http://schemas.openxmlformats.org/officeDocument/2006/relationships/slide" Target="/ppt/slides/slide2.xml" Id="R3df1aca269c84db4" /><Relationship Type="http://schemas.openxmlformats.org/officeDocument/2006/relationships/slide" Target="/ppt/slides/slide3.xml" Id="Re9850335a60e4244" /><Relationship Type="http://schemas.openxmlformats.org/officeDocument/2006/relationships/slide" Target="/ppt/slides/slide4.xml" Id="Rae52ed01dfcc49e6" /><Relationship Type="http://schemas.openxmlformats.org/officeDocument/2006/relationships/slide" Target="/ppt/slides/slide5.xml" Id="Rea173ee2dfd04f7b" /><Relationship Type="http://schemas.openxmlformats.org/officeDocument/2006/relationships/slide" Target="/ppt/slides/slide6.xml" Id="R12fc5de6205640d8" /><Relationship Type="http://schemas.openxmlformats.org/officeDocument/2006/relationships/slide" Target="/ppt/slides/slide7.xml" Id="R7a999dea4094401b" /><Relationship Type="http://schemas.openxmlformats.org/officeDocument/2006/relationships/slide" Target="/ppt/slides/slide8.xml" Id="R8d67c2784c4d47d2" /><Relationship Type="http://schemas.openxmlformats.org/officeDocument/2006/relationships/slide" Target="/ppt/slides/slide9.xml" Id="Re35fd2109472420c" /><Relationship Type="http://schemas.openxmlformats.org/officeDocument/2006/relationships/slide" Target="/ppt/slides/slide10.xml" Id="Rcc0bbb114b364c17" /><Relationship Type="http://schemas.openxmlformats.org/officeDocument/2006/relationships/slide" Target="/ppt/slides/slide11.xml" Id="R80ec1eff7eac4521" /><Relationship Type="http://schemas.openxmlformats.org/officeDocument/2006/relationships/slide" Target="/ppt/slides/slide12.xml" Id="R07a989efaff54e59" /><Relationship Type="http://schemas.openxmlformats.org/officeDocument/2006/relationships/slide" Target="/ppt/slides/slide13.xml" Id="Ra556847bd413427a" /><Relationship Type="http://schemas.openxmlformats.org/officeDocument/2006/relationships/slide" Target="/ppt/slides/slide14.xml" Id="R4b39e530cd0f404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Karate Kid Lessons That Go Far Beyond Karate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Karate Kid was never really about fighting. The actors, like Pat Morita, were not professional fighters, unlike Ian Griffith, who had martial arts experience. What made the story wonderful went far beyond the fights and the romance. It was in Mr. Miyagi's wisdom and in what we can call Miyagism, a philosophy based on balance, discipline, patience, and self-knowledge.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 Have peace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Before learning to fight, learn to find peace.Not every problem needs an immediate answer. Sometimes, stopping, breathing, and staying calm is more important than reacting.Peace does not mean weakness. It means having control over yourself.</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2. Breathe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we are nervous, scared, or angry, our breathing changes.Learning to breathe helps you regain control.Before making an important decision, stop for a few seconds and breathe. Often, a calm mind finds solutions that a desperate mind cannot see.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3. Reflect before acting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Not everything needs an immediate reaction.Think about what happened. Think about what you are feeling. Think about the consequences.Acting without thinking can turn a small problem into a big problem.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4. Learn to forgive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Holding onto hatred is continuing to carry something that happened in the past.Forgiving does not mean saying that what happened was right. It means deciding that it will no longer control your life.Sometimes, forgiving is a way to free yourself.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5. Find balance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One of the great messages of Karate Kid is balance.Balance between strength and calm.Between discipline and rest.Between work and life.Between fighting for your goals and knowing when to stop.An unbalanced person may have strength, but does not know where to place 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6. Have faith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Have faith in the process.You will not always immediately understand why you are going through a certain situation.Some things take time.Keep learning, keep trying, and trust that what you are building today may make sense in the future.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7. Know how to fight back correctly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Not every provocation deserves a response.Fighting back correctly does not mean attacking anyone who hurts us.It means knowing when to defend your limits and when to simply move on.True strength lies in choosing your battles.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8. Be strong on the inside to be strong on the outside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Physical strength is only one part of strength.You can have muscles, technique, and skill, but if you cannot control your mind, you are still vulnerable.True strength starts within.Discipline, courage, patience, and self-control are also forms of strength.</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9. Visualize what you want to happen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Before achieving something, it is important to be able to imagine it.Visualizing a goal helps turn something abstract into something concrete.Imagine the person you want to become.Imagine the result you desire.Then, turn that vision into actions.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10. Do not let hatred control your feelings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Hatred can make you act in a way you normally would not.When someone can control their emotions, they can control their decisions.Do not let another person determine who you will be through the anger they provoke in you.Feel the emotion, but do not allow it to choose your actions.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11. Do not let past mistakes change your future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will make mistakes.Everyone makes mistakes.The problem is not making a mistake. The problem is allowing an old mistake to determine the rest of your life.The past should teach, not control.You cannot change what happened, but you can decide what you will do after.</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12. When bad thoughts come, seek balance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Negative thoughts appear.You do not need to pretend they do not exist.But you also do not need to feed them.When your mind is stuck on bad things, try to remember the good things that still exist in your life.Seek balance.Do not ignore the problems, but do not allow them to be all you can see.</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13. Put your heart into everything you 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Perhaps this is one of the greatest lessons.If you are going to do something, do it for real.Study with dedication.Train with dedication.Work with dedication.Help someone with dedication.Put your heart into what you do.It does not mean being perfect.It means being present and giving the best you can in that moment.The true teachingIn the end, Karate Kid does not teach just how to fight.It teaches when to fight.When not to fight.When to breathe.When to forgive.When to persist.When to stop.And, above all, it teaches that mastering yourself can be much harder and much more important than mastering any opponent.The greatest fight is not against another person.It happens within ourselves.</a:t>
            </a:r>
          </a:p>
        </p:txBody>
      </p:sp>
    </p:spTree>
  </p:cSld>
  <p:clrMapOvr>
    <a:masterClrMapping xmlns:a="http://schemas.openxmlformats.org/drawingml/2006/main"/>
  </p:clrMapOvr>
</p:sld>
</file>