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3db8aecd549e4f3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a90660b1da3b480c"/>
    <p:sldId xmlns:r="http://schemas.openxmlformats.org/officeDocument/2006/relationships" id="257" r:id="R20935a5c3c274c48"/>
    <p:sldId xmlns:r="http://schemas.openxmlformats.org/officeDocument/2006/relationships" id="258" r:id="Rf9db88b7b938485e"/>
    <p:sldId xmlns:r="http://schemas.openxmlformats.org/officeDocument/2006/relationships" id="259" r:id="R3b2c9fde5dae48ad"/>
    <p:sldId xmlns:r="http://schemas.openxmlformats.org/officeDocument/2006/relationships" id="260" r:id="Re2cb6419cd474786"/>
    <p:sldId xmlns:r="http://schemas.openxmlformats.org/officeDocument/2006/relationships" id="261" r:id="R9a36ca36c2904186"/>
    <p:sldId xmlns:r="http://schemas.openxmlformats.org/officeDocument/2006/relationships" id="262" r:id="R6c5339e3f2fe4127"/>
    <p:sldId xmlns:r="http://schemas.openxmlformats.org/officeDocument/2006/relationships" id="263" r:id="R38c600e873d844a5"/>
    <p:sldId xmlns:r="http://schemas.openxmlformats.org/officeDocument/2006/relationships" id="264" r:id="R2ba415f52ac249d0"/>
    <p:sldId xmlns:r="http://schemas.openxmlformats.org/officeDocument/2006/relationships" id="265" r:id="R9ff47602e44b459d"/>
    <p:sldId xmlns:r="http://schemas.openxmlformats.org/officeDocument/2006/relationships" id="266" r:id="Rdc4b17cec94f43f6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a90660b1da3b480c" /><Relationship Type="http://schemas.openxmlformats.org/officeDocument/2006/relationships/slide" Target="/ppt/slides/slide2.xml" Id="R20935a5c3c274c48" /><Relationship Type="http://schemas.openxmlformats.org/officeDocument/2006/relationships/slide" Target="/ppt/slides/slide3.xml" Id="Rf9db88b7b938485e" /><Relationship Type="http://schemas.openxmlformats.org/officeDocument/2006/relationships/slide" Target="/ppt/slides/slide4.xml" Id="R3b2c9fde5dae48ad" /><Relationship Type="http://schemas.openxmlformats.org/officeDocument/2006/relationships/slide" Target="/ppt/slides/slide5.xml" Id="Re2cb6419cd474786" /><Relationship Type="http://schemas.openxmlformats.org/officeDocument/2006/relationships/slide" Target="/ppt/slides/slide6.xml" Id="R9a36ca36c2904186" /><Relationship Type="http://schemas.openxmlformats.org/officeDocument/2006/relationships/slide" Target="/ppt/slides/slide7.xml" Id="R6c5339e3f2fe4127" /><Relationship Type="http://schemas.openxmlformats.org/officeDocument/2006/relationships/slide" Target="/ppt/slides/slide8.xml" Id="R38c600e873d844a5" /><Relationship Type="http://schemas.openxmlformats.org/officeDocument/2006/relationships/slide" Target="/ppt/slides/slide9.xml" Id="R2ba415f52ac249d0" /><Relationship Type="http://schemas.openxmlformats.org/officeDocument/2006/relationships/slide" Target="/ppt/slides/slide10.xml" Id="R9ff47602e44b459d" /><Relationship Type="http://schemas.openxmlformats.org/officeDocument/2006/relationships/slide" Target="/ppt/slides/slide11.xml" Id="Rdc4b17cec94f43f6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Kate Bush: A Estrela Pop que Fez Arte em Seus Próprios Termos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Kate Bush fundiu a melodia pop com uma produção vanguardista, usando sua voz e o Fairlight CMI para criar discos que ainda hoje soam como nada mais.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Estilo: Art pop, experimental, progressivo
Anos de atividade: 1978–presente
Origem: Bexleyheath, Inglaterra
Era-chave: 1980–1985
Gravadora: EMI, Fish People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A Proposta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Kate Bush é uma cantora e compositora que tratou o álbum pop como uma tela para narrativa teatral, produção densa e risco emocional. Ela escrevia seu próprio material, produzia seus próprios discos e usava tecnologia—especialmente o sampler Fairlight CMI—para construir mundos sonoros que o rádio pop raramente permitia. Sua música é melódica, mas nunca previsível.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Bush assinou um contrato de edição aos 16 anos e lançou seu primeiro álbum, The Kick Inside, aos 19. O sucessor, Lionheart, veio no mesmo ano. Ela rapidamente se afastou das baladas baseadas em piano desses primeiros discos.
Com Never for Ever (1980), ela começou a usar o Fairlight CMI. The Dreaming (1982) foi seu primeiro álbum autoproduzido e o mais caótico. Hounds of Love (1985) equilibrou essa experimentação com estrutura pop. Após The Red Shoes (1993), ela fez uma pausa de doze anos antes de retornar com Aerial (2005) e 50 Words for Snow (2011). Ela não faz turnês desde 1979.
⚠️O Contra: Os álbuns mais recentes de Bush podem parecer mal editados. Aerial e 50 Words for Snow se estendem em longas faixas que recompensam a paciência, mas a testam. A teatralidade que a tornou distinta ta…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⚡ A Tensão: Estrutura Pop, Instintos Vanguardistas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Bush trabalhava dentro do formato pop—verso, refrão, melodia—mas o preenchia com compassos estranhos, sons de animais sampleados e letras sobre guerra nuclear, infanticídio e ocultismo. The Dreaming é quase inaudível no primeiro contato; Hounds of Love é seu disco mais acessível. Ambos vieram da mesma abordagem. Ela nunca resolveu essa tensão. Simplesmente se inclinava para o lado que servia à música.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🎙️ A Voz como Instrumento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extensão vocal de Bush é incomum, mas não é isso que torna sua voz interessante. Ela a usa como um sintetizador: mergulhando, sussurrando, quebrando, sobrepondo. Em "The Dreaming," ela empilha vozes em um coro de uma pessoa só. Em "This Woman's Work," ela se contém até a música exigir liberação. A voz não está apenas carregando uma melodia. Ela é o principal elemento textural.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💻 O Fairlight e o Estúdio como Banda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Bush começou a usar o Fairlight CMI em Never for Ever. Ele permitia que ela sampleasse sons e os tocasse como instrumentos. O resultado foi uma mudança de canções baseadas em piano para produções em camadas e percussivas. Em Hounds of Love, o Fairlight forneceu a base rítmica para faixas como "Running Up That Hill", enquanto arranjos de cordas e bateria ao vivo adicionavam calor. Ela tratou o estúdio como um instrumento, não como um espaço de gravação.
💡Técnica chave: Bush aprendeu a programar ela mesma o Fairlight CMI—uma máquina que custava cerca de £12.000 em 1980. Essa abordagem prática definiu seu som.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Por que ela importa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Bush provou que uma mulher podia escrever, produzir e controlar seu próprio som numa era em que a indústria esperava que ela entregasse esses papéis a homens. Ela também mostrou que sucesso comercial e risco formal podiam coexistir. Sua influência aparece em artistas de Björk a St. Vincent, não porque soem como ela, mas porque herdaram sua disposição de seguir uma ideia aonde quer que ela leve.
Ela provou que uma mulher podia escrever, produzir e controlar seu próprio som.
Curiosidades
✅ Bush estudou mímica e dança com Lindsay Kemp, o mesmo professor que treinou David Bowie.
✅ O Fairlight CMI custava cerca de £12.000 em 1980. Bush aprendeu a programá-lo sozinha.
✅ Ela dirigiu seus próprios videoclipes, incluindo o icônico curta "Cloudbusting" estrelado por Donald Sutherland.
Por onde…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Wuthering Heights (1978 - The Kick Inside)
Seu single de estreia. Os saltos vocais e o material literário de origem anunciaram uma compositora que se recusava a escrever letras de pop padrão. A melodia do refrão é angular, mas inesquecível.
Ouça: Spotify · Apple Music · YouTube
Running Up That Hill (A Deal with God) (1985 - Hounds of Love)
O Fairlight CMI fornece o padrão de sintetizador condutor. A música se constrói através de uma figura simples e repetitiva enquanto o vocal se torna mais urgente. É música pop com um núcleo conceitual.
Ouça: Spotify · Apple Music · YouTube
Cloudbusting (1985 - Hounds of Love)
O arranjo de cordas de Michael Kamen transforma uma canção sobre a relação entre pai e filho em algo cinematográfico. O refrão libera a tensão que os versos constroem cuidadosament…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Kate Bush Wikipedia
Discografia MusicBrainz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Aphex Twin: The Machine That Cries - Outro artista que usa a tecnologia para criar música profundamente emocional e humana a partir de fontes aparentemente inumanas.
Cocteau Twins: The Voice That Wasn't a Voice - Explora uma vocalista que, como Bush, trata a voz como textura e instrumento, e não apenas como melodia.
The Fall: Where the Voice Is the Instrument - Uma abordagem diferente da voz como elemento textural principal, num contexto pós-punk.</a:t>
            </a:r>
          </a:p>
        </p:txBody>
      </p:sp>
    </p:spTree>
  </p:cSld>
  <p:clrMapOvr>
    <a:masterClrMapping xmlns:a="http://schemas.openxmlformats.org/drawingml/2006/main"/>
  </p:clrMapOvr>
</p:sld>
</file>