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d4a92bf76bb34d52"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81e8a8e42a9e4c93"/>
    <p:sldId xmlns:r="http://schemas.openxmlformats.org/officeDocument/2006/relationships" id="257" r:id="Rb6ed12e6cda944e2"/>
    <p:sldId xmlns:r="http://schemas.openxmlformats.org/officeDocument/2006/relationships" id="258" r:id="R80b6dd23f9434fb7"/>
    <p:sldId xmlns:r="http://schemas.openxmlformats.org/officeDocument/2006/relationships" id="259" r:id="R78b85aa3d77d477f"/>
    <p:sldId xmlns:r="http://schemas.openxmlformats.org/officeDocument/2006/relationships" id="260" r:id="R750ff65b9389443c"/>
    <p:sldId xmlns:r="http://schemas.openxmlformats.org/officeDocument/2006/relationships" id="261" r:id="Racd562e8053249ca"/>
    <p:sldId xmlns:r="http://schemas.openxmlformats.org/officeDocument/2006/relationships" id="262" r:id="R2a8f8fd3caa5493b"/>
    <p:sldId xmlns:r="http://schemas.openxmlformats.org/officeDocument/2006/relationships" id="263" r:id="Rf1e96a58d1974dd0"/>
    <p:sldId xmlns:r="http://schemas.openxmlformats.org/officeDocument/2006/relationships" id="264" r:id="R7eec1473b146431a"/>
    <p:sldId xmlns:r="http://schemas.openxmlformats.org/officeDocument/2006/relationships" id="265" r:id="Rba4162c8a97d44da"/>
    <p:sldId xmlns:r="http://schemas.openxmlformats.org/officeDocument/2006/relationships" id="266" r:id="R1efe80e36e3d43e2"/>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81e8a8e42a9e4c93" /><Relationship Type="http://schemas.openxmlformats.org/officeDocument/2006/relationships/slide" Target="/ppt/slides/slide2.xml" Id="Rb6ed12e6cda944e2" /><Relationship Type="http://schemas.openxmlformats.org/officeDocument/2006/relationships/slide" Target="/ppt/slides/slide3.xml" Id="R80b6dd23f9434fb7" /><Relationship Type="http://schemas.openxmlformats.org/officeDocument/2006/relationships/slide" Target="/ppt/slides/slide4.xml" Id="R78b85aa3d77d477f" /><Relationship Type="http://schemas.openxmlformats.org/officeDocument/2006/relationships/slide" Target="/ppt/slides/slide5.xml" Id="R750ff65b9389443c" /><Relationship Type="http://schemas.openxmlformats.org/officeDocument/2006/relationships/slide" Target="/ppt/slides/slide6.xml" Id="Racd562e8053249ca" /><Relationship Type="http://schemas.openxmlformats.org/officeDocument/2006/relationships/slide" Target="/ppt/slides/slide7.xml" Id="R2a8f8fd3caa5493b" /><Relationship Type="http://schemas.openxmlformats.org/officeDocument/2006/relationships/slide" Target="/ppt/slides/slide8.xml" Id="Rf1e96a58d1974dd0" /><Relationship Type="http://schemas.openxmlformats.org/officeDocument/2006/relationships/slide" Target="/ppt/slides/slide9.xml" Id="R7eec1473b146431a" /><Relationship Type="http://schemas.openxmlformats.org/officeDocument/2006/relationships/slide" Target="/ppt/slides/slide10.xml" Id="Rba4162c8a97d44da" /><Relationship Type="http://schemas.openxmlformats.org/officeDocument/2006/relationships/slide" Target="/ppt/slides/slide11.xml" Id="R1efe80e36e3d43e2"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Kate Bush: Der Popstar, der Kunst zu ihren eigenen Bedingungen schuf</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Kate Bush verband Popmelodien mit avantgardistischer Produktion, nutzte ihre Stimme und das Fairlight CMI, um Aufnahmen zu schaffen, die noch immer wie nichts anderes klingen.</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Auf einen Blick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Stil: Art Pop, experimentell, progressiv
Aktiv seit: 1978–heute
Herkunft: Bexleyheath, England
Schlüsselepoche: 1980–1985
Plattenlabel: EMI, Fish People</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Konzept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Kate Bush ist eine Singer-Songwriterin, die das Popalbum als Leinwand für theatralisches Storytelling, dichte Produktion und emotionale Risiken betrachtete. Sie schrieb ihr eigenes Material, produzierte ihre eigenen Platten und nutzte Technologie – insbesondere den Fairlight CMI Sampler –, um Klangwelten zu erschaffen, die das Popradio selten zuließ. Ihre Musik ist melodisch, aber nie vorhersehbar.</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Geschichte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Bush unterschrieb mit 16 einen Verlagsvertrag und veröffentlichte mit 19 ihr Debüt The Kick Inside. Der Nachfolger Lionheart erschien im selben Jahr. Sie entfernte sich schnell von den klaviergeführten Balladen dieser frühen Aufnahmen.
Mit Never for Ever (1980) begann sie, den Fairlight CMI zu nutzen. The Dreaming (1982) war ihr erstes selbst produziertes Album und ihr chaotischstes. Hounds of Love (1985) balancierte diese Experimentierfreude mit Popstrukturen aus. Nach The Red Shoes (1993) legte sie eine zwölfjährige Pause ein, bevor sie mit Aerial (2005) und 50 Words for Snow (2011) zurückkehrte. Seit 1979 ist sie nicht mehr auf Tournee.
⚠️Das Gegenargument: Bushs spätere Alben wirken mitunter unterredigiert. Aerial und 50 Words for Snow erstrecken sich über lange Tracks, die Geduld be…</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Spannung: Popstruktur, Avantgarde-Instinkte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Bush arbeitete innerhalb des Popformats – Strophe, Refrain, Melodie –, füllte es aber mit ungeraden Taktarten, gesampelten Tiergeräuschen und Texten über Atomkrieg, Kindstötung und Okkultismus. The Dreaming ist beim ersten Hören fast unerträglich; Hounds of Love ist ihr zugänglichstes Album. Beide entstammen demselben Ansatz. Sie löste diese Spannung nie auf. Sie lehnte sich einfach in die Richtung, die zum jeweiligen Song passte.</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Stimme als Instrument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Bushs Stimmumfang ist ungewöhnlich, aber das ist nicht, was ihre Stimme interessant macht. Sie nutzt sie wie einen Synthesizer: schwebend, flüsternd, brechend, schichtend. In „The Dreaming“ stapelt sie Stimmen zu einem Chor der Eins. In „This Woman‘s Work“ hält sie sich zurück, bis das Lied Erlösung verlangt. Die Stimme trägt nicht nur eine Melodie. Sie ist das primäre texturelle Element.</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Fairlight und das Studio als Band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Bush begann, den Fairlight CMI auf Never for Ever zu nutzen. Er erlaubte ihr, Klänge zu sampeln und wie Instrumente zu spielen. Das Ergebnis war eine Abkehr von klavierbasierten Songs hin zu geschichteten, perkussiven Produktionen. Auf Hounds of Love lieferte der Fairlight das rhythmische Rückgrat für Tracks wie „Running Up That Hill“, während Streicherarrangements und echte Drums Wärme hinzufügten. Sie behandelte das Studio als Instrument, nicht als Aufnahmeraum.
💡Wichtige Technik: Bush lernte, die Fairlight CMI selbst zu programmieren – eine Maschine, die 1980 rund £12.000 kostete. Diese praxisnahe Herangehensweise prägte ihren Sound.</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Warum sie wichtig ist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Bush bewies, dass eine Frau in einer Ära, in der die Industrie erwartete, dass sie diese Rollen an Männer abgibt, ihren eigenen Sound schreiben, produzieren und kontrollieren konnte. Sie zeigte auch, dass kommerzieller Erfolg und formales Risiko nebeneinander bestehen können. Ihr Einfluss zeigt sich bei Künstlern wie Björk oder St. Vincent, nicht weil sie wie sie klingen, sondern weil sie ihre Bereitschaft geerbt haben, einer Idee zu folgen, wohin sie auch führt.
Sie bewies, dass eine Frau ihren eigenen Sound schreiben, produzieren und kontrollieren konnte.
Kuriositäten
✅ Bush studierte Pantomime und Tanz bei Lindsay Kemp, demselben Lehrer, der David Bowie ausbildete.
✅ Der Fairlight CMI kostete 1980 rund £12.000. Bush lernte, ihn selbst zu programmieren.
✅ Sie führte Regie bei ihren ei…</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Wesentliche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Wuthering Heights (1978 - The Kick Inside)
Ihre Debüt-Single. Die stimmlichen Sprünge und das literarische Ausgangsmaterial kündigten eine Songwriterin an, die sich weigerte, standardmäßige Popsongs zu schreiben. Die Refrain-Melodie ist eckig, aber unvergesslich.
Hören: Spotify · Apple Music · YouTube
Running Up That Hill (A Deal with God) (1985 - Hounds of Love)
Der Fairlight CMI liefert das treibende Synthesizer-Muster. Der Song baut auf einer einfachen, sich wiederholenden Figur auf, während der Gesang dringlicher wird. Es ist Popmusik mit einem konzeptionellen Kern.
Hören: Spotify · Apple Music · YouTube
Cloudbusting (1985 - Hounds of Love)
Das Streicherarrangement von Michael Kamen verwandelt einen Song über eine Vater-Sohn-Beziehung in etwas Filmisches. Der Refrain löst die Spannung…</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Kate Bush Wikipedia
Diskografie MusicBrainz</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Aphex Twin: The Machine That Cries - Ein weiterer Künstler, der Technologie einsetzt, um zutiefst emotionale, menschliche Musik aus scheinbar unmenschlichen Quellen zu schaffen.
Cocteau Twins: The Voice That Wasn't a Voice - Untersucht eine Sängerin, die, wie Bush, die Stimme als Textur und Instrument und nicht nur als Melodie behandelt.
The Fall: Where the Voice Is the Instrument - Eine andere Herangehensweise an die Stimme als primäres texturelles Element, im Post-Punk-Kontext.</a:t>
            </a:r>
          </a:p>
        </p:txBody>
      </p:sp>
    </p:spTree>
  </p:cSld>
  <p:clrMapOvr>
    <a:masterClrMapping xmlns:a="http://schemas.openxmlformats.org/drawingml/2006/main"/>
  </p:clrMapOvr>
</p:sld>
</file>