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c2eed59acc04de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51e15bc20d64c87"/>
    <p:sldId xmlns:r="http://schemas.openxmlformats.org/officeDocument/2006/relationships" id="257" r:id="Rd72c3c1d8c934fd8"/>
    <p:sldId xmlns:r="http://schemas.openxmlformats.org/officeDocument/2006/relationships" id="258" r:id="R5a87484e9b094a62"/>
    <p:sldId xmlns:r="http://schemas.openxmlformats.org/officeDocument/2006/relationships" id="259" r:id="R915c6effec8341ff"/>
    <p:sldId xmlns:r="http://schemas.openxmlformats.org/officeDocument/2006/relationships" id="260" r:id="Ra4b35f59e083468a"/>
    <p:sldId xmlns:r="http://schemas.openxmlformats.org/officeDocument/2006/relationships" id="261" r:id="Rfcebfc8762424a8d"/>
    <p:sldId xmlns:r="http://schemas.openxmlformats.org/officeDocument/2006/relationships" id="262" r:id="Ra7acb5ef0772483f"/>
    <p:sldId xmlns:r="http://schemas.openxmlformats.org/officeDocument/2006/relationships" id="263" r:id="R6eb622da835f4175"/>
    <p:sldId xmlns:r="http://schemas.openxmlformats.org/officeDocument/2006/relationships" id="264" r:id="R7244cf0848d241fd"/>
    <p:sldId xmlns:r="http://schemas.openxmlformats.org/officeDocument/2006/relationships" id="265" r:id="Ra92e985e049743d4"/>
    <p:sldId xmlns:r="http://schemas.openxmlformats.org/officeDocument/2006/relationships" id="266" r:id="R561837deb97844e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51e15bc20d64c87" /><Relationship Type="http://schemas.openxmlformats.org/officeDocument/2006/relationships/slide" Target="/ppt/slides/slide2.xml" Id="Rd72c3c1d8c934fd8" /><Relationship Type="http://schemas.openxmlformats.org/officeDocument/2006/relationships/slide" Target="/ppt/slides/slide3.xml" Id="R5a87484e9b094a62" /><Relationship Type="http://schemas.openxmlformats.org/officeDocument/2006/relationships/slide" Target="/ppt/slides/slide4.xml" Id="R915c6effec8341ff" /><Relationship Type="http://schemas.openxmlformats.org/officeDocument/2006/relationships/slide" Target="/ppt/slides/slide5.xml" Id="Ra4b35f59e083468a" /><Relationship Type="http://schemas.openxmlformats.org/officeDocument/2006/relationships/slide" Target="/ppt/slides/slide6.xml" Id="Rfcebfc8762424a8d" /><Relationship Type="http://schemas.openxmlformats.org/officeDocument/2006/relationships/slide" Target="/ppt/slides/slide7.xml" Id="Ra7acb5ef0772483f" /><Relationship Type="http://schemas.openxmlformats.org/officeDocument/2006/relationships/slide" Target="/ppt/slides/slide8.xml" Id="R6eb622da835f4175" /><Relationship Type="http://schemas.openxmlformats.org/officeDocument/2006/relationships/slide" Target="/ppt/slides/slide9.xml" Id="R7244cf0848d241fd" /><Relationship Type="http://schemas.openxmlformats.org/officeDocument/2006/relationships/slide" Target="/ppt/slides/slide10.xml" Id="Ra92e985e049743d4" /><Relationship Type="http://schemas.openxmlformats.org/officeDocument/2006/relationships/slide" Target="/ppt/slides/slide11.xml" Id="R561837deb97844e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Kate Bush: The Pop Star Who Made Art on Her Own Terms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Kate Bush fused pop melody with avant-garde production, using her voice and the Fairlight CMI to create records that still sound like nothing else.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Art pop, experimental, progressive
Years active: 1978–present
Origin: Bexleyheath, England
Key era: 1980–1985
Label: EMI, Fish People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Pitch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Kate Bush is a singer-songwriter who treated the pop album as a canvas for theatrical storytelling, dense production, and emotional risk. She wrote her own material, produced her own records, and used technology—especially the Fairlight CMI sampler—to build sound worlds that pop radio rarely allowed. Her music is melodic but never predictable.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 signed a publishing deal at 16 and released her debut, The Kick Inside, at 19. Its follow-up, Lionheart, came the same year. She quickly moved away from the piano-led balladry of those early records.
With Never for Ever (1980), she began using the Fairlight CMI. The Dreaming (1982) was her first self-produced album and her most chaotic. Hounds of Love (1985) balanced that experimentation with pop structure. After The Red Shoes (1993), she took a twelve-year break before returning with Aerial (2005) and 50 Words for Snow (2011). She has not toured since 1979.
⚠️The Case Against Them: Bush's later albums can feel under-edited. Aerial and 50 Words for Snow sprawl across long tracks that reward patience but test it. The theatricality that made her distinctive can also tip into self-indu…</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Tension: Pop Structure, Avant-Garde Instincts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 worked inside the pop format—verse, chorus, melody—but filled it with odd time signatures, sampled animal noises, and lyrics about nuclear war, infanticide, and the occult. The Dreaming is almost unlistenable on first contact; Hounds of Love is her most accessible record. Both came from the same approach. She never resolved this tension. She simply leaned into whichever side suited the song.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Voice as an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Bush's vocal range is unusual, but that is not what makes her voice interesting. She uses it like a synthesizer: swooping, whispering, breaking, layering. On "The Dreaming," she stacks voices into a choir of one. On "This Woman's Work," she holds back until the song demands release. The voice is not just carrying a melody. It is the primary textural element.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Fairlight and the Studio as a Band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 began using the Fairlight CMI on Never for Ever. It let her sample sounds and play them as instruments. The result was a shift from piano-based songs to layered, percussive productions. On Hounds of Love, the Fairlight provided the rhythmic backbone for tracks like "Running Up That Hill" while string arrangements and live drums added warmth. She treated the studio as an instrument, not a recording space.
💡Key technique: Bush learned to program the Fairlight CMI herself—a machine that cost around £12,000 in 1980. This hands-on approach defined her sound.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She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Bush proved that a woman could write, produce, and control her own sound in an era when the industry expected her to hand those roles to men. She also showed that commercial success and formal risk could coexist. Her influence appears in artists from Björk to St. Vincent, not because they sound like her, but because they inherited her willingness to follow an idea wherever it leads.
She proved that a woman could write, produce, and control her own sound.
Curiosities
✅ Bush studied mime and dance with Lindsay Kemp, the same teacher who trained David Bowie.
✅ The Fairlight CMI cost around £12,000 in 1980. Bush learned to program it herself.
✅ She directed her own music videos, including the iconic "Cloudbusting" short film starring Donald Sutherland.
Where to Start
The best entry point…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Wuthering Heights (1978 - The Kick Inside)
Her debut single. The vocal leaps and literary source material announced a songwriter who refused to write standard pop lyrics. The chorus melody is angular but unforgettable.
Listen: Spotify · Apple Music · YouTube
Running Up That Hill (A Deal with God) (1985 - Hounds of Love)
The Fairlight CMI provides the driving synth pattern. The song builds through a simple, repeating figure while the vocal grows more urgent. It is pop music with a conceptual core.
Listen: Spotify · Apple Music · YouTube
Cloudbusting (1985 - Hounds of Love)
The string arrangement by Michael Kamen turns a song about a father-son relationship into something cinematic. The chorus releases tension that the verses carefully build.
Listen: Spotify · Apple Music · YouTube
The Dr…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Kate Bush Wikipedia
Discography MusicBrainz</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Aphex Twin: The Machine That Cries - Another artist who uses technology to create deeply emotional, human music from seemingly inhuman sources.
Cocteau Twins: The Voice That Wasn't a Voice - Explores a vocalist who, like Bush, treats the voice as texture and instrument rather than just melody.
The Fall: Where the Voice Is the Instrument - A different take on the voice as primary textural element, in a post-punk context.</a:t>
            </a:r>
          </a:p>
        </p:txBody>
      </p:sp>
    </p:spTree>
  </p:cSld>
  <p:clrMapOvr>
    <a:masterClrMapping xmlns:a="http://schemas.openxmlformats.org/drawingml/2006/main"/>
  </p:clrMapOvr>
</p:sld>
</file>