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0aafbb72ab354e89"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8771c570867a4532"/>
    <p:sldId xmlns:r="http://schemas.openxmlformats.org/officeDocument/2006/relationships" id="257" r:id="Rdf68fdc4bb2a4bcf"/>
    <p:sldId xmlns:r="http://schemas.openxmlformats.org/officeDocument/2006/relationships" id="258" r:id="R909a04aebf1a4c36"/>
    <p:sldId xmlns:r="http://schemas.openxmlformats.org/officeDocument/2006/relationships" id="259" r:id="R70767904f06649fd"/>
    <p:sldId xmlns:r="http://schemas.openxmlformats.org/officeDocument/2006/relationships" id="260" r:id="R799ea008e753426d"/>
    <p:sldId xmlns:r="http://schemas.openxmlformats.org/officeDocument/2006/relationships" id="261" r:id="Rcf258de75cbb477b"/>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8771c570867a4532" /><Relationship Type="http://schemas.openxmlformats.org/officeDocument/2006/relationships/slide" Target="/ppt/slides/slide2.xml" Id="Rdf68fdc4bb2a4bcf" /><Relationship Type="http://schemas.openxmlformats.org/officeDocument/2006/relationships/slide" Target="/ppt/slides/slide3.xml" Id="R909a04aebf1a4c36" /><Relationship Type="http://schemas.openxmlformats.org/officeDocument/2006/relationships/slide" Target="/ppt/slides/slide4.xml" Id="R70767904f06649fd" /><Relationship Type="http://schemas.openxmlformats.org/officeDocument/2006/relationships/slide" Target="/ppt/slides/slide5.xml" Id="R799ea008e753426d" /><Relationship Type="http://schemas.openxmlformats.org/officeDocument/2006/relationships/slide" Target="/ppt/slides/slide6.xml" Id="Rcf258de75cbb477b"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Ketogenic Diet the BioHack for Programmers Productivity</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Brain love a source of energy called ketones, if you do ketogenic diet your brain will work on steroids.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Ketones for brain, a source of energy much better than glucose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For a programmer, it is gold: less mental fatigue and more consistent energy throughout the day, without crashes. Unlike glucose, which often comes with spikes and drops in energy and focus, ketones provide a cleaner and more stable fuel source for the brain. Many people report improved concentration, mental clarity, sustained productivity, and fewer distractions during long coding sessions.</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Why are ketones a superior source of energy?</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Humans learned to farm 10 thousand years ago, while our bodies evolved over millions of years by eating animal meat.    Because of that, when we eat carbs our blood glucose spikes; our bodies are still not adapted to carbs, and we will need much more time to adapt.    When eating carbs, our body produces free radicals (which are bad), meanwhile when eating fat, it produces antioxidants.    Also, about 80% of our brain's structural breakdown is made of lipid pathways, meaning it thrives on ketones as a premium fuel source. A famous case of this involves      Dr. Mary Newport,      a medical doctor whose husband, Steve, suffered from severe early-onset Alzheimer's disease to the point where he faced debilitating motor control issues. After she began feeding him therapeutic doses of coconut o…</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Ketones are so powerful they can cure or control diabetes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 was diagnosed with Type 2 diabetes, and everyone on my mother's side of the family is diabetic. When I did the ketogenic diet for some months, my next diagnosis showed nothing at all. My blood sugar used to be around 140 when I woke up, and it dropped to around 90.    It is actually so powerful that when combined with intermittent fasting, many researchers are studying it as a complementary metabolic therapy for cancer. This approach capitalizes on the Warburg Effectthe scientific observation that most cancer cells rely heavily on glucose fermentation for survival and cannot effectively utilize ketones for fuel. By restricting carbohydrates and inducing fasting-driven autophagy (the body's cellular cleanup process), you effectively starve the metabolic pathways of tumor cells while keepi…</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Overall benefits of the Ketogenic diet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More stable energy levels throughout the dayReduced brain fog and improved mental clarityBetter focus and concentration for deep workLower hunger and fewer cravings between mealsImproved insulin sensitivity and blood sugar controlSupports fat loss by increasing fat utilization as fuelFewer energy crashes compared to high-carb dietsMay reduce inflammation and improve metabolic healthCan improve endurance and steady-state physical performanceMore consistent mood and motivationMay support longevity and healthy aging pathwaysCan increase metabolic flexibility between glucose and fat usage</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does the ancient diet of our ancestors connect with AI Agents such as Codex and Claude?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By working at a high level with ChatGPT, then writing MD files and implementing them with Claude after reviewing every single line, we are all exhausted. With so much more information to process, the challenge today is energy not just for AI roadmap goals, but for the human brain itself.</a:t>
            </a:r>
          </a:p>
        </p:txBody>
      </p:sp>
    </p:spTree>
  </p:cSld>
  <p:clrMapOvr>
    <a:masterClrMapping xmlns:a="http://schemas.openxmlformats.org/drawingml/2006/main"/>
  </p:clrMapOvr>
</p:sld>
</file>