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9d1acdac084a4f6a"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3e4c6c8c66d24bc7"/>
    <p:sldId xmlns:r="http://schemas.openxmlformats.org/officeDocument/2006/relationships" id="257" r:id="Rccd6a35586df4d44"/>
    <p:sldId xmlns:r="http://schemas.openxmlformats.org/officeDocument/2006/relationships" id="258" r:id="R0f9285b07ab041eb"/>
    <p:sldId xmlns:r="http://schemas.openxmlformats.org/officeDocument/2006/relationships" id="259" r:id="Rf7db22d58ec04597"/>
    <p:sldId xmlns:r="http://schemas.openxmlformats.org/officeDocument/2006/relationships" id="260" r:id="R043698239aad40a5"/>
    <p:sldId xmlns:r="http://schemas.openxmlformats.org/officeDocument/2006/relationships" id="261" r:id="Rfa7800d792d94a9a"/>
    <p:sldId xmlns:r="http://schemas.openxmlformats.org/officeDocument/2006/relationships" id="262" r:id="R157cb02a21ce4542"/>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3e4c6c8c66d24bc7" /><Relationship Type="http://schemas.openxmlformats.org/officeDocument/2006/relationships/slide" Target="/ppt/slides/slide2.xml" Id="Rccd6a35586df4d44" /><Relationship Type="http://schemas.openxmlformats.org/officeDocument/2006/relationships/slide" Target="/ppt/slides/slide3.xml" Id="R0f9285b07ab041eb" /><Relationship Type="http://schemas.openxmlformats.org/officeDocument/2006/relationships/slide" Target="/ppt/slides/slide4.xml" Id="Rf7db22d58ec04597" /><Relationship Type="http://schemas.openxmlformats.org/officeDocument/2006/relationships/slide" Target="/ppt/slides/slide5.xml" Id="R043698239aad40a5" /><Relationship Type="http://schemas.openxmlformats.org/officeDocument/2006/relationships/slide" Target="/ppt/slides/slide6.xml" Id="Rfa7800d792d94a9a" /><Relationship Type="http://schemas.openxmlformats.org/officeDocument/2006/relationships/slide" Target="/ppt/slides/slide7.xml" Id="R157cb02a21ce4542"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KI-Agenten und Pair Programming: Warum sie für manche Entwickler funktionieren und für andere scheitern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Ich teile meine Meinung basierend auf meiner eigenen Erfahrung, warum Entwickler bei der Nutzung von KI-Agenten scheitern. Wichtig zu wissen: Ich bin ein gewöhnlicher Entwickler, der ein paar Kurse gemacht hat, kein Experte für KI, insbesondere nicht für Enterprise-Orchestrierung – das ist meine Sichtweise als Programmierer, der KI-gestützte Entwicklung seit einigen Monaten in regulärer Arbeit und Freiberuflichkeit nutzt.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Vor dem Gen-KI-Zeitalter: Warum manche Entwickler erfolgreich waren und andere scheiterten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Viele Entwickler und Unternehmen gaben Projekte auf, schrieben sie mehrfach neu, erzielten nie Ergebnisse oder lebten einen Albtraum der Softwarewartung, bei dem jede Änderung Fehler verursachte.Warum passierte das? Schauen Sie sich diese Szenarien an.Weil sie entweder überentwickelten oder Spaghetti-Code schrieben.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Vor dem Gen-KI-Zeitalter: Wie Entwickler wartbare Projekte erstellten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Sie befolgten gute Ingenieurspraktiken:Kleine Klassen nach SRP und SOLID im AllgemeinenKleine Methoden nach Clean CodeLesbare Namen für Methoden, Variablen und TabellenspaltenStark typisierte VariablenKein wiederholter CodeZusammenfassungen und Kommentare, die wirklich Kontext liefern, statt Offensichtliches zu wiederholenEinfache Implementierungen aus einer KISS-DenkweiseEin "Tests ausführen"-Button direkt neben der Methode in der IDE, sodass Sie sofort wussten, ob etwas nach einer Änderung kaputtgingUbiquitäre Sprache aus DDD, die Terminologie konsistent über jede Ebene des Projekts und auch mit Geschäftsleuten hältPrägnante, klare Dokumentation, die tatsächlich erklärt wirdE2E-Tests für die BenutzeroberflächeUnit-Tests für die DomäneTestcontainers für RepositoriesYAGNIEine gut gestaltet…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Jetzt ist das neue Spaghetti das Vibe-Coding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Setzen wir diese Erfahrung vor Agenten in Bezug zur KI-Agenten-Ära, Tools wie Codex und Claude.Fabio Akita sagte etwas, das mir wirklich gefiel:„KI wird zeigen, wer Sie sind.“Was bedeutet das?Wenn Ihre Mentalität immer war:„Bring es einfach zum Laufen und mach weiter.“Ohne sich um Codestruktur, Lesbarkeit, Datenbankdesign, Benutzererfahrung, Tests oder Wartbarkeit zu kümmern, wird KI das um das Zehnfache verstärken.Aber wenn Sie wirklich an gute Praktiken glauben, wird KI ein Multiplikator in die richtige Richtung.Sie:✅ Schreiben Sie .md-Dateien mit Ihren Standards✅ Lernen Sie Prompt-Engineering✅ Stellen Sie Kontext bereit und verweisen Sie Agenten auf die Dokumentation✅ Verwenden Sie den Planungsmodus✅ Analysieren Sie den generierten Code, statt ihn blind zu akzeptieren✅ Iterieren Sie Pro…</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stellen Unternehmen wieder Junior-Entwickler ein und scheitern mit KI?</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Weil Systeme mit Spaghetti-Code klare Grenzen, korrekte Terminologie, Testabdeckung und gute Dokumentation vermissen lassen.💡 Und wenn die Codebasis für uns verwirrend ist, ist sie es auch für den Agenten. Er wird weiter versuchen und scheitern, bis Ihnen die Tokens ausgehen.Letztes Jahr hatte ich ein Vorstellungsgespräch und der Tech Lead fragte mich:„Wie fähig sind Sie, an einem sehr komplexen Projekt zu arbeiten, in dem eine einzelne Klasse 6.000 Zeilen oder mehr haben kann?“Dann wollte er wissen, ob ich Strategien zum Sparen von Tokens habe, und er sagte mir, KI-Agenten seien lahm, weil sie nicht gut funktionieren.Der erste Gedanke, der mir kam, war:„6.000 Zeilen in einer einzigen Klasse? Dann folgen diese Leute nicht dem grundlegendsten Prinzip der Softwareentwicklung, der Einzelvera…</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Wie ich mit KI-Agenten gute Ergebnisse erziele und meine guten Praktiken beibehalte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Ich schreibe einige .md-Dateien, zum Beispiel:📄 CLAUDE.md oder copilot-instructions.md. Legt die allgemeinen technischen Anweisungen fest und teilt dem Agenten mit, welche anderen .md-Dateien er lesen muss.💬 Communication.md. Anweisungen für die Kommunikation, z. B. keine zu komplizierten Nachrichten und stattdessen Aufzählungspunkte und prägnante Sprache verwenden.🏗️ Architecture.md. Definiert die hochrangige Struktur, z. B. die Teststrategie mit Cypress.🧩 SystemDesign.md. Definiert Entwurfsmuster und Prinzipien wie SRP, Clean Code und DRY.🚫 Limits.md. Definiert Einschränkungen, z. B. niemals Azure-Ressourcen löschen oder auf master pushen.📌 Stories/FeatureX.md. Eine Datei pro Funktion, in der ich alle Anforderungen und den Kontext festlege, um das Einfügen einer riesigen Textwand i…</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Abschließendes 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Ich stimme Fabio Akita zu. KI wird uns verstärken, je nachdem, wer wir sind.Die Unternehmen, die mit KI erfolgreich sind, sind normalerweise diejenigen, die bereits Reife hatten und gute Praktiken sowie QA-Prozesse beibehalten haben.Was wir tun, ist, Anweisungen intelligent für Maschinen zu organisieren. Es spielt keine Rolle, ob die Sprache Assembler oder Englisch ist.</a:t>
            </a:r>
          </a:p>
        </p:txBody>
      </p:sp>
    </p:spTree>
  </p:cSld>
  <p:clrMapOvr>
    <a:masterClrMapping xmlns:a="http://schemas.openxmlformats.org/drawingml/2006/main"/>
  </p:clrMapOvr>
</p:sld>
</file>