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933c94acd8f471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26874aefcaf4fdd"/>
    <p:sldId xmlns:r="http://schemas.openxmlformats.org/officeDocument/2006/relationships" id="257" r:id="R16cc5036efab4861"/>
    <p:sldId xmlns:r="http://schemas.openxmlformats.org/officeDocument/2006/relationships" id="258" r:id="R5dd9e39f8598410d"/>
    <p:sldId xmlns:r="http://schemas.openxmlformats.org/officeDocument/2006/relationships" id="259" r:id="R42b5f15fe1e847b1"/>
    <p:sldId xmlns:r="http://schemas.openxmlformats.org/officeDocument/2006/relationships" id="260" r:id="R7b7332a709284dd9"/>
    <p:sldId xmlns:r="http://schemas.openxmlformats.org/officeDocument/2006/relationships" id="261" r:id="R799451c518cb45ad"/>
    <p:sldId xmlns:r="http://schemas.openxmlformats.org/officeDocument/2006/relationships" id="262" r:id="R9330e08fc20943af"/>
    <p:sldId xmlns:r="http://schemas.openxmlformats.org/officeDocument/2006/relationships" id="263" r:id="Rf0861dffd1254802"/>
    <p:sldId xmlns:r="http://schemas.openxmlformats.org/officeDocument/2006/relationships" id="264" r:id="R2a1b0c7bd6744d86"/>
    <p:sldId xmlns:r="http://schemas.openxmlformats.org/officeDocument/2006/relationships" id="265" r:id="R20bbd9e6028b42de"/>
    <p:sldId xmlns:r="http://schemas.openxmlformats.org/officeDocument/2006/relationships" id="266" r:id="Re96581d339da47a6"/>
    <p:sldId xmlns:r="http://schemas.openxmlformats.org/officeDocument/2006/relationships" id="267" r:id="R6ad90857a80547f1"/>
    <p:sldId xmlns:r="http://schemas.openxmlformats.org/officeDocument/2006/relationships" id="268" r:id="R3d489f4e0da34198"/>
    <p:sldId xmlns:r="http://schemas.openxmlformats.org/officeDocument/2006/relationships" id="269" r:id="R472d00ac479c4537"/>
    <p:sldId xmlns:r="http://schemas.openxmlformats.org/officeDocument/2006/relationships" id="270" r:id="R0f7a6d713f174bb4"/>
    <p:sldId xmlns:r="http://schemas.openxmlformats.org/officeDocument/2006/relationships" id="271" r:id="R8678c8ef06ac47d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26874aefcaf4fdd" /><Relationship Type="http://schemas.openxmlformats.org/officeDocument/2006/relationships/slide" Target="/ppt/slides/slide2.xml" Id="R16cc5036efab4861" /><Relationship Type="http://schemas.openxmlformats.org/officeDocument/2006/relationships/slide" Target="/ppt/slides/slide3.xml" Id="R5dd9e39f8598410d" /><Relationship Type="http://schemas.openxmlformats.org/officeDocument/2006/relationships/slide" Target="/ppt/slides/slide4.xml" Id="R42b5f15fe1e847b1" /><Relationship Type="http://schemas.openxmlformats.org/officeDocument/2006/relationships/slide" Target="/ppt/slides/slide5.xml" Id="R7b7332a709284dd9" /><Relationship Type="http://schemas.openxmlformats.org/officeDocument/2006/relationships/slide" Target="/ppt/slides/slide6.xml" Id="R799451c518cb45ad" /><Relationship Type="http://schemas.openxmlformats.org/officeDocument/2006/relationships/slide" Target="/ppt/slides/slide7.xml" Id="R9330e08fc20943af" /><Relationship Type="http://schemas.openxmlformats.org/officeDocument/2006/relationships/slide" Target="/ppt/slides/slide8.xml" Id="Rf0861dffd1254802" /><Relationship Type="http://schemas.openxmlformats.org/officeDocument/2006/relationships/slide" Target="/ppt/slides/slide9.xml" Id="R2a1b0c7bd6744d86" /><Relationship Type="http://schemas.openxmlformats.org/officeDocument/2006/relationships/slide" Target="/ppt/slides/slide10.xml" Id="R20bbd9e6028b42de" /><Relationship Type="http://schemas.openxmlformats.org/officeDocument/2006/relationships/slide" Target="/ppt/slides/slide11.xml" Id="Re96581d339da47a6" /><Relationship Type="http://schemas.openxmlformats.org/officeDocument/2006/relationships/slide" Target="/ppt/slides/slide12.xml" Id="R6ad90857a80547f1" /><Relationship Type="http://schemas.openxmlformats.org/officeDocument/2006/relationships/slide" Target="/ppt/slides/slide13.xml" Id="R3d489f4e0da34198" /><Relationship Type="http://schemas.openxmlformats.org/officeDocument/2006/relationships/slide" Target="/ppt/slides/slide14.xml" Id="R472d00ac479c4537" /><Relationship Type="http://schemas.openxmlformats.org/officeDocument/2006/relationships/slide" Target="/ppt/slides/slide15.xml" Id="R0f7a6d713f174bb4" /><Relationship Type="http://schemas.openxmlformats.org/officeDocument/2006/relationships/slide" Target="/ppt/slides/slide16.xml" Id="R8678c8ef06ac47d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KI prüft 3D-Druckqualität mit Transfer Learning</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Studie nutzte KI zur Prüfung der 3D-Druckqualität und stellte fest, dass die Modelle VGG16 und VGG19 am genauesten sind.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Einleitung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Studie hat getestet, ob künstliche Intelligenz (KI) die Qualität von 3D-gedruckten Objekten prüfen kann. Ziel war es, Fehler während des Drucks zu erkennen, um Zeit und Material zu sparen.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gemacht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verwendeten Transfer Learning, eine Technik, bei der vortrainierte KI-Modelle für eine neue Aufgabe angepasst werden, kombiniert mit Ensemble Learning, das mehrere Modelle kombiniert. Sie testeten diese KI-Modelle an Bildern von 3D-gedruckten Objekten, um sie als gut oder defekt zu klassifizieren.Die Studie gab nicht an, wie viele Objekte oder Personen beteiligt waren.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gefunden hat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Modellkombinationen mit VGG16 und VGG19 hatten in den meisten Situationen die höchste Genauigkeit.✅ Die Klassifikationsgenauigkeit wurde durch Unterschiede in der Objektfarbe nicht signifikant beeinträchtigt.✅ Die Methode reduzierte Zeit- und Materialverschwendung durch frühzeitiges Erkennen von Fehlern.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KI-Ansatz identifizierte Druckfehler effektiv. Die VGG16- und VGG19-Modelle erzielten die besten Ergebnisse, und Farbe beeinträchtigte die Genauigkeit nicht. Dies deutet auf ein praktisches Werkzeug zur Verbesserung der 3D-Druckqualität hin.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KI zur Qualitätsprüfung von 3D-gedruckten Objekten. Sie stellt keine umfassendere Gesundheits- oder Langlebigkeitsbehauptung auf.</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hat diese Methode nicht an der menschlichen Gesundheit oder Alterung getestet.Sie hat KI nicht mit menschlicher Inspektion verglichen.Sie hat die langfristige Zuverlässigkeit der Methode nicht bewertet.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Studientyp: nicht angegeben.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da der Studientyp nicht klar angegeben ist.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vertrauenswürdig es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Der Studientyp ist nicht klar angegeben, daher sollten die Ergebnisse mit gesunder Vorsicht betrachtet werden.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Studientyp nicht klar angegeben.Stichprobengröße und Details der Objekte nicht berichtet.Kein Vergleich mit anderen Prüfmethoden.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Wie gut funktioniert diese Methode bei verschiedenen 3D-Druckern?Kann sie alle Arten von Fehlern erkennen?Ist sie für den realen Einsatz kosteneffektiv?</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Sie 3D-Druck nutzen, ziehen Sie KI-basierte Inspektionswerkzeuge in Betracht.Sprechen Sie mit einem Fachmann über die Integration von Qualitätskontrollsystemen.Bleiben Sie über die Forschung auf dem Laufenden, da sich diese Technologie weiterentwickelt.</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KI-Modelle, insbesondere VGG16 und VGG19, können die Qualität des 3D-Drucks effektiv prüfen, aber es sind weitere Untersuchungen erforderlich.Diese Zusammenfassung dient nur der allgemeinen Information und ist keine medizinische Beratung. Sprechen Sie mit einem qualifizierten Fachmann, bevor Sie etwas an Ihrer Gesundheit ändern.</a:t>
            </a:r>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Three-Dimensional Printing Quality Inspection Based on Transfer Learning with Convolutional Neural Networks.. Sensors (Basel, Switzerland). 2023 PubMed</a:t>
            </a:r>
          </a:p>
        </p:txBody>
      </p:sp>
    </p:spTree>
  </p:cSld>
  <p:clrMapOvr>
    <a:masterClrMapping xmlns:a="http://schemas.openxmlformats.org/drawingml/2006/main"/>
  </p:clrMapOvr>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Welche Übung hilft älteren Erwachsenen mit kognitiven Beeinträchtigungen am meisten? - Entdecken Sie, wie Geist-Körper-Übungen älteren Erwachsenen mit kognitiven Beeinträchtigungen helfen, eine andere Anwendung von KI im Gesundheitswesen.</a:t>
            </a:r>
          </a:p>
        </p:txBody>
      </p:sp>
    </p:spTree>
  </p:cSld>
  <p:clrMapOvr>
    <a:masterClrMapping xmlns:a="http://schemas.openxmlformats.org/drawingml/2006/main"/>
  </p:clrMapOvr>
</p:sld>
</file>