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3e4afbe563447c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32f2b4327e5423d"/>
    <p:sldId xmlns:r="http://schemas.openxmlformats.org/officeDocument/2006/relationships" id="257" r:id="R2fd1f49e5f524b18"/>
    <p:sldId xmlns:r="http://schemas.openxmlformats.org/officeDocument/2006/relationships" id="258" r:id="Rd5dbc6c1b1724036"/>
    <p:sldId xmlns:r="http://schemas.openxmlformats.org/officeDocument/2006/relationships" id="259" r:id="Rf4db6d1762894d81"/>
    <p:sldId xmlns:r="http://schemas.openxmlformats.org/officeDocument/2006/relationships" id="260" r:id="Rbd176705e32f49bf"/>
    <p:sldId xmlns:r="http://schemas.openxmlformats.org/officeDocument/2006/relationships" id="261" r:id="Raf092bce1e9f4476"/>
    <p:sldId xmlns:r="http://schemas.openxmlformats.org/officeDocument/2006/relationships" id="262" r:id="Rcaf9884e0fcf429d"/>
    <p:sldId xmlns:r="http://schemas.openxmlformats.org/officeDocument/2006/relationships" id="263" r:id="Rad9cb1f69dcc4f33"/>
    <p:sldId xmlns:r="http://schemas.openxmlformats.org/officeDocument/2006/relationships" id="264" r:id="R27991242473e4271"/>
    <p:sldId xmlns:r="http://schemas.openxmlformats.org/officeDocument/2006/relationships" id="265" r:id="Ra119d175ad704d0f"/>
    <p:sldId xmlns:r="http://schemas.openxmlformats.org/officeDocument/2006/relationships" id="266" r:id="R650b3fbda521444e"/>
    <p:sldId xmlns:r="http://schemas.openxmlformats.org/officeDocument/2006/relationships" id="267" r:id="Rb7e7c8c8c4044897"/>
    <p:sldId xmlns:r="http://schemas.openxmlformats.org/officeDocument/2006/relationships" id="268" r:id="Rb3d30d64f0054f6c"/>
    <p:sldId xmlns:r="http://schemas.openxmlformats.org/officeDocument/2006/relationships" id="269" r:id="R9a808171edc145e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32f2b4327e5423d" /><Relationship Type="http://schemas.openxmlformats.org/officeDocument/2006/relationships/slide" Target="/ppt/slides/slide2.xml" Id="R2fd1f49e5f524b18" /><Relationship Type="http://schemas.openxmlformats.org/officeDocument/2006/relationships/slide" Target="/ppt/slides/slide3.xml" Id="Rd5dbc6c1b1724036" /><Relationship Type="http://schemas.openxmlformats.org/officeDocument/2006/relationships/slide" Target="/ppt/slides/slide4.xml" Id="Rf4db6d1762894d81" /><Relationship Type="http://schemas.openxmlformats.org/officeDocument/2006/relationships/slide" Target="/ppt/slides/slide5.xml" Id="Rbd176705e32f49bf" /><Relationship Type="http://schemas.openxmlformats.org/officeDocument/2006/relationships/slide" Target="/ppt/slides/slide6.xml" Id="Raf092bce1e9f4476" /><Relationship Type="http://schemas.openxmlformats.org/officeDocument/2006/relationships/slide" Target="/ppt/slides/slide7.xml" Id="Rcaf9884e0fcf429d" /><Relationship Type="http://schemas.openxmlformats.org/officeDocument/2006/relationships/slide" Target="/ppt/slides/slide8.xml" Id="Rad9cb1f69dcc4f33" /><Relationship Type="http://schemas.openxmlformats.org/officeDocument/2006/relationships/slide" Target="/ppt/slides/slide9.xml" Id="R27991242473e4271" /><Relationship Type="http://schemas.openxmlformats.org/officeDocument/2006/relationships/slide" Target="/ppt/slides/slide10.xml" Id="Ra119d175ad704d0f" /><Relationship Type="http://schemas.openxmlformats.org/officeDocument/2006/relationships/slide" Target="/ppt/slides/slide11.xml" Id="R650b3fbda521444e" /><Relationship Type="http://schemas.openxmlformats.org/officeDocument/2006/relationships/slide" Target="/ppt/slides/slide12.xml" Id="Rb7e7c8c8c4044897" /><Relationship Type="http://schemas.openxmlformats.org/officeDocument/2006/relationships/slide" Target="/ppt/slides/slide13.xml" Id="Rb3d30d64f0054f6c" /><Relationship Type="http://schemas.openxmlformats.org/officeDocument/2006/relationships/slide" Target="/ppt/slides/slide14.xml" Id="R9a808171edc145e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Kindheitsepilepsie mit späterem Parkinsonismus bei einigen genetischen Fällen verbunden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Überprüfung ergibt, dass einige Kinder mit Epilepsie, insbesondere mit Entwicklungsproblemen, später im Leben Parkinsonismus entwickeln können.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Einleitung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Übersichtsarbeit untersuchte, ob kindliche Epilepsie, insbesondere schwere Formen mit Entwicklungsproblemen, später im Leben von Parkinsonismus (einer Bewegungsstörung) gefolgt werden kann. Diese Frage ist wichtig, da eine frühzeitige Erkennung gefährdeten Personen helfen könnte.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die Studie tat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Forscher durchsuchten medizinische Fachliteratur nach genetischen Erkrankungen, die sowohl Epilepsie im Kindesalter als auch Parkinsonismus im Jugend- oder frühen Erwachsenenalter verursachen. Sie untersuchten Muster von Epilepsie, Entwicklungsproblemen und Bewegungsstörungen. Die Studie ist eine Übersichtsarbeit bestehender menschlicher Fallberichte und Studien.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fand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Bis zu 10–15 % der Menschen mit früh beginnendem Parkinsonismus hatten ebenfalls Epilepsie.Es wurden mehrere Muster identifiziert: Parkinsonismus nach schwerer kindlicher Epilepsie mit Entwicklungsproblemen, nach syndromalen Erkrankungen mit Krampfanfällen oder nach Eisenansammlung im Gehirn.In einigen Fällen war die kindliche Epilepsie mild und gut kontrolliert, bevor der Parkinsonismus im Alter zwischen 10 und 30 Jahren auftrat.Eine geistige Behinderung oder Entwicklungsverzögerung war häufig bei denjenigen, die später Parkinsonismus entwickelten.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es bedeutet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Übersichtsarbeit legt nahe, dass bei bestimmten genetischen Erkrankungen kindliche Epilepsie ein frühes Anzeichen einer umfassenderen Störung sein könnte, die später Parkinsonismus einschließt. Der Zusammenhang basiert auf beobachteten Mustern, nicht auf bewiesener Ursache. Die Studie stellt nicht fest, wie häufig dieser Verlauf insgesamt ist.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untersuchte Zusammenhänge zwischen kindlicher Epilepsie und späterem Parkinsonismus bei bestimmten genetischen Erkrankungen. Sie behauptet nicht, dass jede kindliche Epilepsie zu Parkinsonismus führt.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beweist nicht, dass Epilepsie Parkinsonismus verursacht.Sie hat nicht getestet, ob die Behandlung von Epilepsie Parkinsonismus verhindert.Sie gilt nicht für die meisten Kinder mit Epilepsie.Langzeitergebnisse wurden nicht kontrolliert gemessen.ℹ️Evidenzstufe: Eine Übersichtsarbeit von Beobachtungsstudien am Menschen.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Niedrig bis moderat – basierend auf einer Übersichtsarbeit von Fallberichten und Assoziationen.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Wie viel Vertrauen ist angebracht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Moderat. Dies ist eine Beobachtungsstudie am Menschen – sie zeigt Assoziation, keinen Ursachenbeweis. Die Ergebnisse basieren auf veröffentlichten Fällen, nicht auf einem kontrollierten Experiment.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Es ist eine Übersichtsarbeit, keine neue Studie mit eigenen Daten.Sie stützt sich auf veröffentlichte Fälle, die möglicherweise nicht alle Patienten repräsentieren.Sie kann keine Ursache und Wirkung feststellen.Die Anzahl der überprüften Fälle wird nicht angegeben.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Wie oft führt kindliche Epilepsie in der Allgemeinbevölkerung zu Parkinsonismus?Kann eine frühzeitige Intervention das Risiko verändern?Welche spezifischen Gentests könnten gefährdete Kinder identifizieren?💡Tipp: Wenn Sie oder ein Kind Epilepsie mit Entwicklungsverzögerungen haben, besprechen Sie ein Langzeitmonitoring mit einem Neurologen.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Wenn Sie oder ein Kind Epilepsie mit Entwicklungsverzögerungen hat, besprechen Sie die langfristige Überwachung mit einem Neurologen.✅ Fragen Sie nach einem Gentest, wenn es eine familiäre Vorgeschichte von Bewegungsstörungen gibt.✅ Bleiben Sie über neue Forschungsergebnisse zu diesem Zusammenhang informiert.✅ Gehen Sie nicht davon aus, dass kindliche Epilepsie zu Parkinsonismus führt – die meisten Fälle tun dies nicht.</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Bei einigen genetischen Erkrankungen kann kindliche Epilepsie ein früher Marker für späteren Parkinsonismus sein, dies ist jedoch nicht häufig und bedarf weiterer Forschung.Diese Zusammenfassung dient nur der allgemeinen Information und ist keine medizinische Beratung. Sprechen Sie mit einem qualifizierten Fachmann, bevor Sie irgendetwas an Ihrer Gesundheit ändern.</a:t>
            </a:r>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Pediatric-Onset Epilepsy and Developmental Epileptic Encephalopathies Followed by Early-Onset Parkinsonism.. International journal of molecular sciences. 2023 PubMed</a:t>
            </a:r>
          </a:p>
        </p:txBody>
      </p:sp>
    </p:spTree>
  </p:cSld>
  <p:clrMapOvr>
    <a:masterClrMapping xmlns:a="http://schemas.openxmlformats.org/drawingml/2006/main"/>
  </p:clrMapOvr>
</p:sld>
</file>