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f7204a522d634f04"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d0bb8d72a3704e7b"/>
    <p:sldId xmlns:r="http://schemas.openxmlformats.org/officeDocument/2006/relationships" id="257" r:id="R5d720886efec412c"/>
    <p:sldId xmlns:r="http://schemas.openxmlformats.org/officeDocument/2006/relationships" id="258" r:id="Rdc32d82836f5429f"/>
    <p:sldId xmlns:r="http://schemas.openxmlformats.org/officeDocument/2006/relationships" id="259" r:id="R832d082e89cb48c8"/>
    <p:sldId xmlns:r="http://schemas.openxmlformats.org/officeDocument/2006/relationships" id="260" r:id="Rc6b2bab03e364d98"/>
    <p:sldId xmlns:r="http://schemas.openxmlformats.org/officeDocument/2006/relationships" id="261" r:id="Rf49d804c2c4f4dfb"/>
    <p:sldId xmlns:r="http://schemas.openxmlformats.org/officeDocument/2006/relationships" id="262" r:id="R39d4fab7b0134a0f"/>
    <p:sldId xmlns:r="http://schemas.openxmlformats.org/officeDocument/2006/relationships" id="263" r:id="R829986eac09e4b6d"/>
    <p:sldId xmlns:r="http://schemas.openxmlformats.org/officeDocument/2006/relationships" id="264" r:id="R19e67e385fc347f4"/>
    <p:sldId xmlns:r="http://schemas.openxmlformats.org/officeDocument/2006/relationships" id="265" r:id="Rbeb7d87bd64c49a3"/>
    <p:sldId xmlns:r="http://schemas.openxmlformats.org/officeDocument/2006/relationships" id="266" r:id="R33ccc5009468426f"/>
    <p:sldId xmlns:r="http://schemas.openxmlformats.org/officeDocument/2006/relationships" id="267" r:id="Ra8fa549abac445f8"/>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d0bb8d72a3704e7b" /><Relationship Type="http://schemas.openxmlformats.org/officeDocument/2006/relationships/slide" Target="/ppt/slides/slide2.xml" Id="R5d720886efec412c" /><Relationship Type="http://schemas.openxmlformats.org/officeDocument/2006/relationships/slide" Target="/ppt/slides/slide3.xml" Id="Rdc32d82836f5429f" /><Relationship Type="http://schemas.openxmlformats.org/officeDocument/2006/relationships/slide" Target="/ppt/slides/slide4.xml" Id="R832d082e89cb48c8" /><Relationship Type="http://schemas.openxmlformats.org/officeDocument/2006/relationships/slide" Target="/ppt/slides/slide5.xml" Id="Rc6b2bab03e364d98" /><Relationship Type="http://schemas.openxmlformats.org/officeDocument/2006/relationships/slide" Target="/ppt/slides/slide6.xml" Id="Rf49d804c2c4f4dfb" /><Relationship Type="http://schemas.openxmlformats.org/officeDocument/2006/relationships/slide" Target="/ppt/slides/slide7.xml" Id="R39d4fab7b0134a0f" /><Relationship Type="http://schemas.openxmlformats.org/officeDocument/2006/relationships/slide" Target="/ppt/slides/slide8.xml" Id="R829986eac09e4b6d" /><Relationship Type="http://schemas.openxmlformats.org/officeDocument/2006/relationships/slide" Target="/ppt/slides/slide9.xml" Id="R19e67e385fc347f4" /><Relationship Type="http://schemas.openxmlformats.org/officeDocument/2006/relationships/slide" Target="/ppt/slides/slide10.xml" Id="Rbeb7d87bd64c49a3" /><Relationship Type="http://schemas.openxmlformats.org/officeDocument/2006/relationships/slide" Target="/ppt/slides/slide11.xml" Id="R33ccc5009468426f" /><Relationship Type="http://schemas.openxmlformats.org/officeDocument/2006/relationships/slide" Target="/ppt/slides/slide12.xml" Id="Ra8fa549abac445f8"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Kohärenz: Wenn ein Komet Freunde gegen die Realität aufbringt</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Ein Low-Budget-Sci-Fi-Thriller, bei dem eine Dinnerparty zerfällt, während ein Komet vorbeizieht und Vertrauen und Realität auf die Probe stellt.</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Auf einen Blick</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Jahr: 2014
  Regisseur: James Ward Byrkit
  Land: Vereinigtes Königreich, Vereinigte Staaten
  Sprache: Englisch
  Genre: Thriller, Science-Fiction
  Hauptbesetzung: Emily Baldoni, Maury Sterling, Nicholas Brendon, Lorene Scafaria
  Laufzeit: 89 Minuten</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Der Aufbau</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Acht Freunde versammeln sich zum Abendessen in einem Haus in den Hügeln. Die Unterhaltung ist anfangs locker – Beziehungen, Arbeit, der übliche Small Talk. Dann fällt der Strom aus. Ein Nachbar kommt von draußen zurück mit einer seltsamen Geschichte: Der vorbeiziehende Komet scheint etwas mit der Nachbarschaft zu machen. Ein Haus ist noch hell erleuchtet, aber es sieht genauso aus wie das Haus, in dem sie sind. Die Freunde beschließen, der Sache nachzugehen. Diese Entscheidung sprengt den Abend.</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Einschränkung als Stärke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Coherence wurde für etwa 50.000 US-Dollar gedreht. Der gesamte Film spielt in einem Haus. Die Crew war winzig. Das Drehbuch war locker genug, dass die Schauspieler einen Großteil der Dialoge improvisierten. Diese Einschränkungen hätten einen flachen, bühnenhaften Film hervorbringen können. Stattdessen werden sie zum Grund, warum der Film funktioniert. Jedes Gespräch fühlt sich echt an, weil die Schauspieler keine Zeilen vorlasen – sie reagierten. Der einzelne Schauplatz fängt das Publikum in demselben Raum ein, den die Figuren nicht verlassen können. Es gibt keine Flucht in ein anderes Set, keine Erholung von der Spannung. Das Budget zwang die Filmemacher, sich auf das zu konzentrieren, was zählt: schauspielerische Leistung, Tempo und das langsame Köcheln der Paranoia.
  ℹ️Budgetbeschrän…</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Der Ensemble-Seiltanz</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Acht Figuren sind viel für einen Low-Budget-Thriller. Die meisten von ihnen sind nicht vollständig ausgearbeitet. Das ist in Ordnung. Der Film braucht keine tiefgründigen Hintergrundgeschichten, weil die Situation selbst die Arbeit erledigt. Wichtig ist, wie jeder Einzelne unter Druck reagiert. Einige bleiben ruhig. Einige brechen sofort zusammen. Einige versuchen zu führen. Andere folgen.
Die Schauspieler, von denen viele im echten Leben befreundet sind, bringen eine natürliche Chemie mit, die das Zerbrechen verdient erscheinen lässt. Nicholas Brendon, bekannt für leichtere Rollen, bringt eine nervöse Energie mit, die zum Ton passt. Emily Baldoni trägt den Film als die Figur, die als Erste die Risse sieht. Das Ensemble muss nicht als Individuen einprägsam sein. Es muss sich wie eine Grupp…</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Der Komet als Mittel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Der Komet wird nicht erklärt. Der Film hält nie für eine Wissenschaftsvorlesung inne. Figuren erwähnen Quantenmechanik und Schrödingers Katze, aber nur als nervöses Gespräch, nicht als Exposition. Diese Zurückhaltung ist klug. Der Komet fungiert als Auslöser, nicht als Thema. Er verbiegt die Regeln der Realität, ohne je zu sagen, was die neuen Regeln sind. Das Publikum lernt gemeinsam mit den Figuren, durch Beobachtung und Fehler. Das Rätsel bleibt lebendig, weil niemand – weder der Film noch die Figuren – vorgibt, Antworten zu haben. Diese Ungewissheit ist die Quelle der Spannung, nicht der Komet selbst.Der Komet ist kein Handlungspunkt. Er ist eine Ausrede für Chaos.</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Was immer noch funktioniert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Handkamera versetzt den Zuschauer mitten in den Raum. Der naturalistische Dialog vermeidet den polierten Rhythmus der meisten Science-Fiction-Filme. Das Tempo lässt die Spannung langsam aufbauen und dann ohne Vorwarnung beschleunigen. Der Film vertraut darauf, dass das Publikum Details bemerkt – einen leicht anderen Pullover, eine veränderte Geschichte – ohne darauf hinzuweisen. Und das Ende verweigert jeden Trost. Die Fragen bleiben bestehen.</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Eine ehrliche Schwäche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Handkamera kann trotz ihrer Immersion desorientierend wirken. Manche Zuschauer empfinden die ständige Bewegung möglicherweise eher als ablenkend denn als wirkungsvoll. Der mittlere Teil wiederholt dieselbe Art von Entdeckung – jemand bemerkt etwas Seltsames, die Gruppe diskutiert, sie überprüfen ein anderes Haus – ohne wesentlich neue Informationen zu liefern. Der Film könnte zehn Minuten kürzer sein, ohne an Wirkung zu verlieren.</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Frage hinter dem Film</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Was passiert, wenn die Menschen, denen du am meisten vertraust, zu genau denen werden, denen du überhaupt nicht trauen kannst? Coherence stellt diese Frage nicht durch dramatischen Verrat, sondern durch kleine, sich ansammelnde Zweifel. Ein Freund sagt etwas, das er nicht wissen dürfte. Ein anderer erinnert sich anders an ein Ereignis. Der Film deutet an, dass Identität fragil ist, zusammengehalten durch gemeinsame Geschichten. Wenn diese Geschichten nicht mehr übereinstimmen, verliert die Gruppe nicht nur das Vertrauen. Sie verliert den Boden unter den Füßen.
  💡Wichtigste Erkenntnis: Tolle Science-Fiction braucht keine teuren Effekte. Sie braucht eine clevere Prämisse, einen begrenzten Raum und die Bereitschaft, die Ungewissheit die Arbeit machen zu lassen.</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Abschließender Gedanke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Coherence beweist, dass ein guter Science-Fiction-Film kein großes Budget braucht. Er braucht eine clevere Prämisse, einen begrenzten Raum und die Bereitschaft, die Ungewissheit die Arbeit machen zu lassen. Der Komet zieht vorbei. Die Fragen bleiben.</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Quellen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Coherence (Film) Wikipedia
Fakten TMDB</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Verwandte Artikel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The Man from Earth: A Mind-Bending Farewell Party – Ein weiterer Low-Budget-Film, in dem ein einziges Gespräch die Realität entwirrt, perfekt für Fans von gesprächiger Science-Fiction.
  ✅ Stay: A Mind That Refuses to Stay Still – Ein Psychothriller, in dem die Realität sich verbiegt und Vertrauen schwindet, ähnlich der paranoiden Atmosphäre von Coherence.
  ✅ Session 9: The Horror of Empty Halls and Broken Tapes – Ein langsamer Horror, der durch Atmosphäre und Charakterspannung Beklemmung aufbaut, ähnlich wie Coherence.</a:t>
            </a:r>
          </a:p>
        </p:txBody>
      </p:sp>
    </p:spTree>
  </p:cSld>
  <p:clrMapOvr>
    <a:masterClrMapping xmlns:a="http://schemas.openxmlformats.org/drawingml/2006/main"/>
  </p:clrMapOvr>
</p:sld>
</file>