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b63a486a9374b2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adc13ffb6f644f3"/>
    <p:sldId xmlns:r="http://schemas.openxmlformats.org/officeDocument/2006/relationships" id="257" r:id="R01de7bcd0c5b4719"/>
    <p:sldId xmlns:r="http://schemas.openxmlformats.org/officeDocument/2006/relationships" id="258" r:id="R0c0ed91ba1e04de9"/>
    <p:sldId xmlns:r="http://schemas.openxmlformats.org/officeDocument/2006/relationships" id="259" r:id="Rd9fab5ce24ea46d7"/>
    <p:sldId xmlns:r="http://schemas.openxmlformats.org/officeDocument/2006/relationships" id="260" r:id="Ra390bbc411a2403d"/>
    <p:sldId xmlns:r="http://schemas.openxmlformats.org/officeDocument/2006/relationships" id="261" r:id="Rd63feab7e6f5430e"/>
    <p:sldId xmlns:r="http://schemas.openxmlformats.org/officeDocument/2006/relationships" id="262" r:id="R68c065c7ccfa447f"/>
    <p:sldId xmlns:r="http://schemas.openxmlformats.org/officeDocument/2006/relationships" id="263" r:id="R4f0151525f164386"/>
    <p:sldId xmlns:r="http://schemas.openxmlformats.org/officeDocument/2006/relationships" id="264" r:id="R2176f9250d46482d"/>
    <p:sldId xmlns:r="http://schemas.openxmlformats.org/officeDocument/2006/relationships" id="265" r:id="R6dbdf914bf554be4"/>
    <p:sldId xmlns:r="http://schemas.openxmlformats.org/officeDocument/2006/relationships" id="266" r:id="Rf6127f79e42640a7"/>
    <p:sldId xmlns:r="http://schemas.openxmlformats.org/officeDocument/2006/relationships" id="267" r:id="R324bff8ac7044436"/>
    <p:sldId xmlns:r="http://schemas.openxmlformats.org/officeDocument/2006/relationships" id="268" r:id="Rb77585ffdb074a8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adc13ffb6f644f3" /><Relationship Type="http://schemas.openxmlformats.org/officeDocument/2006/relationships/slide" Target="/ppt/slides/slide2.xml" Id="R01de7bcd0c5b4719" /><Relationship Type="http://schemas.openxmlformats.org/officeDocument/2006/relationships/slide" Target="/ppt/slides/slide3.xml" Id="R0c0ed91ba1e04de9" /><Relationship Type="http://schemas.openxmlformats.org/officeDocument/2006/relationships/slide" Target="/ppt/slides/slide4.xml" Id="Rd9fab5ce24ea46d7" /><Relationship Type="http://schemas.openxmlformats.org/officeDocument/2006/relationships/slide" Target="/ppt/slides/slide5.xml" Id="Ra390bbc411a2403d" /><Relationship Type="http://schemas.openxmlformats.org/officeDocument/2006/relationships/slide" Target="/ppt/slides/slide6.xml" Id="Rd63feab7e6f5430e" /><Relationship Type="http://schemas.openxmlformats.org/officeDocument/2006/relationships/slide" Target="/ppt/slides/slide7.xml" Id="R68c065c7ccfa447f" /><Relationship Type="http://schemas.openxmlformats.org/officeDocument/2006/relationships/slide" Target="/ppt/slides/slide8.xml" Id="R4f0151525f164386" /><Relationship Type="http://schemas.openxmlformats.org/officeDocument/2006/relationships/slide" Target="/ppt/slides/slide9.xml" Id="R2176f9250d46482d" /><Relationship Type="http://schemas.openxmlformats.org/officeDocument/2006/relationships/slide" Target="/ppt/slides/slide10.xml" Id="R6dbdf914bf554be4" /><Relationship Type="http://schemas.openxmlformats.org/officeDocument/2006/relationships/slide" Target="/ppt/slides/slide11.xml" Id="Rf6127f79e42640a7" /><Relationship Type="http://schemas.openxmlformats.org/officeDocument/2006/relationships/slide" Target="/ppt/slides/slide12.xml" Id="R324bff8ac7044436" /><Relationship Type="http://schemas.openxmlformats.org/officeDocument/2006/relationships/slide" Target="/ppt/slides/slide13.xml" Id="Rb77585ffdb074a8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Können parasitäre Würmer die Gesundheit verbessern? Ein Blick auf die Helminth-Therapie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beobachtende Übersicht untersucht die potenziellen Vorteile und Fallstricke des Einsatzes parasitärer Würmer für die Gesundheit, aber die Belege sind vorläufig.</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Autoren werteten vorhandene Studien zur Helminthen-Therapie am Menschen aus. Sie analysierten die evolutionäre Beziehung zwischen Würmern und Menschen und untersuchten vorgeschlagene Wirkmechanismen sowie berichtete Vorteile.
Die Übersicht befasste sich auch mit methodischen Herausforderungen und übertriebenen Behauptungen in diesem Bereich.</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Helminthen könnten potenzielle therapeutische Vorteile haben, aber die Evidenz ist begrenzt.
✅ Vorgeschlagene Wirkmechanismen umfassen die Modulation des Immunsystems, sind aber nicht vollständig belegt.
✅ Viele Studien weisen theoretische und methodische Schwierigkeiten auf, wie kleine Stichprobengrößen und fehlende Kontrollgruppen.
✅ Übertriebene Nutzenbehauptungen sind häufig, und der Bereich benötigt strengere Forschung.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Übersicht legt nahe, dass die Helminthen-Therapie eine interessante Idee ist, aber noch nicht einsatzbereit. Die Evidenz ist schwach, und viele Studien haben Mängel. Sie zeigt nicht, dass Würmer die Gesundheit auf zuverlässige Weise verbessern.
ℹ️Diese Studie wertete vorhandene Forschung zur Helminthen-Therapie aus. Sie trifft keine über die untersuchten Studien hinausgehende allgemeine Gesundheitsaussage.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beweist nicht, dass die Helminthen-Therapie bei irgendeiner Erkrankung wirkt.
Sie belegt weder Sicherheit noch Langzeiteffekte.
Sie liefert keinen klaren Wirkmechanismus.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beobachtende Übersicht über Humanstudien.
Vertrauenswürdigkeit: Niedrig bis moderat – basierend auf einer Übersicht über Beobachtungsstudien mit methodischen Einschränkungen.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sehr man ihm vertrauen kann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Vertrauensstufe ist moderat. Das bedeutet, die Evidenz zeigt einen Zusammenhang, keinen Kausalitätsbeweis. Die Übersicht hebt viele Probleme in diesem Bereich hervor, daher ist das Vertrauen in die Ergebnisse begrenzt.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Übersicht basiert auf vorhandenen Studien, von denen viele klein oder schlecht konzipiert sind.
Sie enthält keine neuen experimentellen Daten.
Die Autoren weisen auf übertriebene Behauptungen und methodische Schwierigkeiten in diesem Bereich hin.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Kann die Helminthen-Therapie konsistente gesundheitliche Vorteile beim Menschen bewirken?
Welche langfristigen Sicherheitsrisiken birgt der Einsatz parasitärer Würmer?
Welche spezifischen Erkrankungen könnten gegebenenfalls profitieren?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die Helminthentherapie experimentell ist und nicht als sicher oder wirksam nachgewiesen wurde.
✅ Versuchen Sie nicht, parasitäre Würmer ohne ärztliche Aufsicht anzuwenden.
✅ Verfolgen Sie die zukünftige Forschung, um zu sehen, ob stärkere Belege auftauchen.
✅ Besprechen Sie gesundheitliche Bedenken mit einer qualifizierten Fachkraft.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Helminthentherapie ist eine vielversprechende, aber nicht belegte Idee; die derzeitige Evidenz ist schwach und unterstützt ihre Anwendung nicht.
Diese Zusammenfassung dient nur der allgemeinen Information und stellt keine medizinische Beratung dar. Sprechen Sie mit einer qualifizierten Fachkraft, bevor Sie etwas an Ihrer Gesundheit ändern.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Gesundheitsfördernde Würmer? Chancen und Fallstricke der Helminthentherapie. BioEssays: news and reviews in molecular, cellular and developmental biology. 2024 PubMed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Gut Bacteria and Your Brain: What a Review of 25 Studies Found — Erfahren Sie, wie Darmmikroben die Gehirnfunktion beeinflussen, eine Parallele zu den Immunwirkungen von Helminthen.
Cold water immersion: what the science says about stress and immunity — Eine weitere unkonventionelle Therapie: die Wirkung von kaltem Wasser auf Stress und Immunität, ähnlich wie bei Helminthen.
Sauna therapy may ease pain and stiffness in rheumatic diseases — Wärmetherapie bei Entzündungen bietet einen anderen Blickwinkel auf die Immunmodulation.</a:t>
            </a:r>
          </a:p>
        </p:txBody>
      </p:sp>
    </p:spTree>
  </p:cSld>
  <p:clrMapOvr>
    <a:masterClrMapping xmlns:a="http://schemas.openxmlformats.org/drawingml/2006/main"/>
  </p:clrMapOvr>
</p:sld>
</file>