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020489e4021c4362"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9c33833af6fa40ce"/>
    <p:sldId xmlns:r="http://schemas.openxmlformats.org/officeDocument/2006/relationships" id="257" r:id="R65a90f99b7304b66"/>
    <p:sldId xmlns:r="http://schemas.openxmlformats.org/officeDocument/2006/relationships" id="258" r:id="R1f4d40386c9742ad"/>
    <p:sldId xmlns:r="http://schemas.openxmlformats.org/officeDocument/2006/relationships" id="259" r:id="Reb9a003526174d99"/>
    <p:sldId xmlns:r="http://schemas.openxmlformats.org/officeDocument/2006/relationships" id="260" r:id="Ra4654c2baeae4a0e"/>
    <p:sldId xmlns:r="http://schemas.openxmlformats.org/officeDocument/2006/relationships" id="261" r:id="Ra31f0f2fccab4893"/>
    <p:sldId xmlns:r="http://schemas.openxmlformats.org/officeDocument/2006/relationships" id="262" r:id="R6a1248a17c4c4c34"/>
    <p:sldId xmlns:r="http://schemas.openxmlformats.org/officeDocument/2006/relationships" id="263" r:id="R1f174824f4254beb"/>
    <p:sldId xmlns:r="http://schemas.openxmlformats.org/officeDocument/2006/relationships" id="264" r:id="Rf9ac55f45d714349"/>
    <p:sldId xmlns:r="http://schemas.openxmlformats.org/officeDocument/2006/relationships" id="265" r:id="R321b21e241c84dd9"/>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9c33833af6fa40ce" /><Relationship Type="http://schemas.openxmlformats.org/officeDocument/2006/relationships/slide" Target="/ppt/slides/slide2.xml" Id="R65a90f99b7304b66" /><Relationship Type="http://schemas.openxmlformats.org/officeDocument/2006/relationships/slide" Target="/ppt/slides/slide3.xml" Id="R1f4d40386c9742ad" /><Relationship Type="http://schemas.openxmlformats.org/officeDocument/2006/relationships/slide" Target="/ppt/slides/slide4.xml" Id="Reb9a003526174d99" /><Relationship Type="http://schemas.openxmlformats.org/officeDocument/2006/relationships/slide" Target="/ppt/slides/slide5.xml" Id="Ra4654c2baeae4a0e" /><Relationship Type="http://schemas.openxmlformats.org/officeDocument/2006/relationships/slide" Target="/ppt/slides/slide6.xml" Id="Ra31f0f2fccab4893" /><Relationship Type="http://schemas.openxmlformats.org/officeDocument/2006/relationships/slide" Target="/ppt/slides/slide7.xml" Id="R6a1248a17c4c4c34" /><Relationship Type="http://schemas.openxmlformats.org/officeDocument/2006/relationships/slide" Target="/ppt/slides/slide8.xml" Id="R1f174824f4254beb" /><Relationship Type="http://schemas.openxmlformats.org/officeDocument/2006/relationships/slide" Target="/ppt/slides/slide9.xml" Id="Rf9ac55f45d714349" /><Relationship Type="http://schemas.openxmlformats.org/officeDocument/2006/relationships/slide" Target="/ppt/slides/slide10.xml" Id="R321b21e241c84dd9"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Kopfschmerzen als frühes Anzeichen von Multipler Sklerose</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Eine Übersichtsstudie ergab, dass Kopfschmerzen 50-60% der MS-Patienten betreffen, oft als frühes Symptom, mit einer Bevorzugung des weiblichen Geschlechts.</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Überblick über die Studie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Autoren werteten die vorhandene wissenschaftliche Literatur zu Kopfschmerzen bei Menschen mit MS aus. Sie untersuchten, wie häufig Kopfschmerzen auftreten, welche Arten von Kopfschmerzen vorkommen und ob MS-Behandlungen Kopfschmerzen verursachen können. Die Übersichtsarbeit umfasste Studien an menschlichen Patienten.
ℹ️Dies ist eine narrative Übersichtsarbeit von Beobachtungsstudien am Menschen. Sie liefert keine neuen experimentellen Belege.</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Wichtigste Ergebnisse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Kopfschmerzen betreffen 50–60 % der Menschen mit MS.
  Kopfschmerzen treten häufig als Migräne oder Spannungskopfschmerz auf.
  Frauen haben häufiger Kopfschmerzen bei MS, das Verhältnis von Frauen zu Männern beträgt 2–3:1.
  Einige MS-Medikamente wie Teriflunomid und Interferone werden mit verstärkten Kopfschmerzen in Verbindung gebracht.
Kopfschmerzen sind bei MS häufig, insbesondere bei Frauen, und können ein frühes Symptom sein, aber diese Übersichtsarbeit belegt keine direkte Ursache.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das für Patienten bedeutet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Kopfschmerzen sind ein häufiges Symptom bei MS, besonders bei Frauen. Sie können ein frühes Anzeichen der Erkrankung sein. Einige Behandlungen für MS können ebenfalls Kopfschmerzen verursachen oder verschlimmern. Diese Informationen können Ärzten helfen, Patienten besser zu betreuen.
💡Wenn Sie MS und häufige Kopfschmerzen haben, besprechen Sie diese mit Ihrem Arzt. Seien Sie sich bewusst, dass Kopfschmerzen Teil der MS sein können und kein separates Problem darstellen.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Einschränkungen und Vorsichtsmaßnahmen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Studie untersuchte Zusammenhänge zwischen Kopfschmerzen und MS. Sie hat nicht getestet, ob Kopfschmerzen MS verursachen oder umgekehrt.
  Es wird nicht bewiesen, dass Kopfschmerzen MS verursachen.
  Es wird nicht gezeigt, dass die Behandlung von Kopfschmerzen den MS-Verlauf verändert.
  Es wird nicht festgestellt, wie oft Kopfschmerzen das erste Symptom sind.
⚠️Vertrauensstufe: Mittel. Dies ist eine Übersichtsarbeit von Beobachtungsstudien, die Zusammenhänge aufzeigt, aber nicht beweisen kann, dass Kopfschmerzen durch MS verursacht werden oder ein zuverlässiges frühes Anzeichen sind.</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Offene Fragen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Wie oft treten Kopfschmerzen vor einer MS-Diagnose auf?
  Verschiedene MS-Behandlungen unterschiedliche Kopfschmerzmuster verursachen?
  Kann eine Kopfschmerzbehandlung die Lebensqualität bei MS verbessern?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Ihr Aktionsplan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Besprechen Sie bei Multipler Sklerose und häufigen Kopfschmerzen diese mit Ihrem Arzt.
  ✅ Seien Sie sich bewusst, dass Kopfschmerzen Teil der MS sein können und nicht ein separates Problem.
  ✅ Wenn Sie ein neues MS-Medikament einnehmen und Kopfschmerzen bekommen, melden Sie dies Ihrem Arzt.
  ✅ Gehen Sie nicht davon aus, dass Kopfschmerzen allein MS bedeuten; es gibt viele andere Ursachen.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Vertrauensindikator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Vertrauensniveau: Mittel – basierend auf einer Überprüfung von Beobachtungsstudien, die einen Zusammenhang, aber keine Kausalität zeigen.
Einschränkungen
  Es handelt sich um eine Übersichtsarbeit, nicht um eine neue Studie, daher stützt sie sich auf vorhandene Daten.
  Sie liefert keine neuen experimentellen Belege.
  Die Übersichtsarbeit enthält möglicherweise nicht alle relevanten Studien.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Fazit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Kopfschmerzen sind bei MS häufig, insbesondere bei Frauen, und können ein frühes Symptom sein, aber diese Übersichtsarbeit beweist keine direkte Ursache.
Diese Zusammenfassung dient nur der allgemeinen Information und stellt keine medizinische Beratung dar. Sprechen Sie mit einem qualifizierten Fachmann, bevor Sie etwas an Ihrer Gesundheit ändern.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Headache in Multiple Sclerosis: A Narrative Review.. Medicina (Kaunas, Lithuania). 2024 PubMed</a:t>
            </a:r>
          </a:p>
        </p:txBody>
      </p:sp>
    </p:spTree>
  </p:cSld>
  <p:clrMapOvr>
    <a:masterClrMapping xmlns:a="http://schemas.openxmlformats.org/drawingml/2006/main"/>
  </p:clrMapOvr>
</p:sld>
</file>