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a57622b08dfe4896"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511354d51f034f37"/>
    <p:sldId xmlns:r="http://schemas.openxmlformats.org/officeDocument/2006/relationships" id="257" r:id="Reca036a34a054b8b"/>
    <p:sldId xmlns:r="http://schemas.openxmlformats.org/officeDocument/2006/relationships" id="258" r:id="Rfed830561a3c4792"/>
    <p:sldId xmlns:r="http://schemas.openxmlformats.org/officeDocument/2006/relationships" id="259" r:id="R7108651d6f4545d0"/>
    <p:sldId xmlns:r="http://schemas.openxmlformats.org/officeDocument/2006/relationships" id="260" r:id="R83b0042f27d6417c"/>
    <p:sldId xmlns:r="http://schemas.openxmlformats.org/officeDocument/2006/relationships" id="261" r:id="R0fbb3c44472b4511"/>
    <p:sldId xmlns:r="http://schemas.openxmlformats.org/officeDocument/2006/relationships" id="262" r:id="R5c46e5ae6708470e"/>
    <p:sldId xmlns:r="http://schemas.openxmlformats.org/officeDocument/2006/relationships" id="263" r:id="R4c058966f9cb4027"/>
    <p:sldId xmlns:r="http://schemas.openxmlformats.org/officeDocument/2006/relationships" id="264" r:id="R957355dd1b3c41d7"/>
    <p:sldId xmlns:r="http://schemas.openxmlformats.org/officeDocument/2006/relationships" id="265" r:id="R030a319419364f68"/>
    <p:sldId xmlns:r="http://schemas.openxmlformats.org/officeDocument/2006/relationships" id="266" r:id="R92b458cd8a224ad3"/>
    <p:sldId xmlns:r="http://schemas.openxmlformats.org/officeDocument/2006/relationships" id="267" r:id="Rd5d1b60826c24cc5"/>
    <p:sldId xmlns:r="http://schemas.openxmlformats.org/officeDocument/2006/relationships" id="268" r:id="Reb5fecbcf0864ad2"/>
    <p:sldId xmlns:r="http://schemas.openxmlformats.org/officeDocument/2006/relationships" id="269" r:id="R8da377a818cf4bc6"/>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511354d51f034f37" /><Relationship Type="http://schemas.openxmlformats.org/officeDocument/2006/relationships/slide" Target="/ppt/slides/slide2.xml" Id="Reca036a34a054b8b" /><Relationship Type="http://schemas.openxmlformats.org/officeDocument/2006/relationships/slide" Target="/ppt/slides/slide3.xml" Id="Rfed830561a3c4792" /><Relationship Type="http://schemas.openxmlformats.org/officeDocument/2006/relationships/slide" Target="/ppt/slides/slide4.xml" Id="R7108651d6f4545d0" /><Relationship Type="http://schemas.openxmlformats.org/officeDocument/2006/relationships/slide" Target="/ppt/slides/slide5.xml" Id="R83b0042f27d6417c" /><Relationship Type="http://schemas.openxmlformats.org/officeDocument/2006/relationships/slide" Target="/ppt/slides/slide6.xml" Id="R0fbb3c44472b4511" /><Relationship Type="http://schemas.openxmlformats.org/officeDocument/2006/relationships/slide" Target="/ppt/slides/slide7.xml" Id="R5c46e5ae6708470e" /><Relationship Type="http://schemas.openxmlformats.org/officeDocument/2006/relationships/slide" Target="/ppt/slides/slide8.xml" Id="R4c058966f9cb4027" /><Relationship Type="http://schemas.openxmlformats.org/officeDocument/2006/relationships/slide" Target="/ppt/slides/slide9.xml" Id="R957355dd1b3c41d7" /><Relationship Type="http://schemas.openxmlformats.org/officeDocument/2006/relationships/slide" Target="/ppt/slides/slide10.xml" Id="R030a319419364f68" /><Relationship Type="http://schemas.openxmlformats.org/officeDocument/2006/relationships/slide" Target="/ppt/slides/slide11.xml" Id="R92b458cd8a224ad3" /><Relationship Type="http://schemas.openxmlformats.org/officeDocument/2006/relationships/slide" Target="/ppt/slides/slide12.xml" Id="Rd5d1b60826c24cc5" /><Relationship Type="http://schemas.openxmlformats.org/officeDocument/2006/relationships/slide" Target="/ppt/slides/slide13.xml" Id="Reb5fecbcf0864ad2" /><Relationship Type="http://schemas.openxmlformats.org/officeDocument/2006/relationships/slide" Target="/ppt/slides/slide14.xml" Id="R8da377a818cf4bc6"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Kreatin und Gedächtnis: Was eine Überprüfung von 16 Studien ergab</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Eine Überprüfung von 16 randomisierten Studien ergab, dass Kreatin Erwachsenen bei Gedächtnis, Aufmerksamkeit und Verarbeitungsgeschwindigkeit helfen könnte, doch die Evidenz ist begrenzt.</a:t>
            </a:r>
          </a:p>
        </p:txBody>
      </p:sp>
    </p:spTree>
  </p:cSld>
  <p:clrMapOvr>
    <a:masterClrMapping xmlns:a="http://schemas.openxmlformats.org/drawingml/2006/main"/>
  </p:clrMapOvr>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Offene Fragen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Unterscheiden sich die Vorteile nach Bevölkerung, Dosis oder Dauer?Was sind die genauen Mechanismen hinter möglichen kognitiven Effekten?Bestätigen größere, robustere Studien diese Ergebnisse?</a:t>
            </a:r>
          </a:p>
        </p:txBody>
      </p:sp>
    </p:spTree>
  </p:cSld>
  <p:clrMapOvr>
    <a:masterClrMapping xmlns:a="http://schemas.openxmlformats.org/drawingml/2006/main"/>
  </p:clrMapOvr>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Dein Aktionsplan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 Die Studie untersuchte Kreatin-Monohydrat-Präparate bei Erwachsenen, aber einen bewährten Plan für Menschen gibt es noch nicht.✅ Wenn du neugierig auf Kreatin bist, besprich es mit einer Fachperson, bevor du es ausprobierst.✅ Behalte tägliche Gewohnheiten wie Schlaf, Bewegung und ausgewogene Mahlzeiten bei, die die Gehirngesundheit unterstützen.✅ Bleib informiert, indem du neue Forschung zu Kreatin und Kognition verfolgst.</a:t>
            </a:r>
          </a:p>
        </p:txBody>
      </p:sp>
    </p:spTree>
  </p:cSld>
  <p:clrMapOvr>
    <a:masterClrMapping xmlns:a="http://schemas.openxmlformats.org/drawingml/2006/main"/>
  </p:clrMapOvr>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Fazit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Kreatin kann Gedächtnis, Aufmerksamkeit und Verarbeitungsgeschwindigkeit bei Erwachsenen bescheiden verbessern, aber das allgemeine Denken und die exekutive Funktion verbesserten sich nicht.Diese Zusammenfassung dient nur der allgemeinen Information und ist keine medizinische Beratung. Sprich mit einer qualifizierten Fachperson, bevor du etwas an deiner Gesundheit änderst.</a:t>
            </a:r>
          </a:p>
        </p:txBody>
      </p:sp>
    </p:spTree>
  </p:cSld>
  <p:clrMapOvr>
    <a:masterClrMapping xmlns:a="http://schemas.openxmlformats.org/drawingml/2006/main"/>
  </p:clrMapOvr>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Auswirkungen von Kreatin-Supplementierung auf die kognitive Funktion bei Erwachsenen: eine systematische Übersichtsarbeit und Meta-Analyse.. Frontiers in nutrition. 2024 PubMed</a:t>
            </a:r>
          </a:p>
        </p:txBody>
      </p:sp>
    </p:spTree>
  </p:cSld>
  <p:clrMapOvr>
    <a:masterClrMapping xmlns:a="http://schemas.openxmlformats.org/drawingml/2006/main"/>
  </p:clrMapOvr>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Verwandte Artikel</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Kreatin und Gedächtnis bei älteren Erwachsenen: Ein Überblick - Fokussiert speziell auf ältere Erwachsene, die Bevölkerungsgruppe, die sich am meisten über Gedächtnisabbau sorgt.Kreatin und Gehirngesundheit: Was die Forschung wirklich zeigt - Erklärt, warum Kreatin das Kreatin im Gehirn erhöht, die Effekte auf das Denken aber unklar bleiben.Kreatin und Bewegung für alternde Gehirne und Körper - Fragt, ob die Kombination von Kreatin mit Bewegung zusätzliche Vorteile über Kreatin allein hinaus bringt.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Einleitung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Diese Übersichtsarbeit untersuchte, ob Kreatin, ein gängiges Nahrungsergänzungsmittel, die Denkfähigkeit bei Erwachsenen beeinflusst. Es wurden viele Studien zusammengefasst, um zu prüfen, ob Kreatin kognitive Probleme verhindern oder verzögern könnte. Die Übersicht umfasste nur Studien an Menschen.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die Studie gemacht hat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Autorinnen und Autoren durchsuchten drei Datenbanken nach randomisierten kontrollierten Studien, die zwischen 1993 und 2024 veröffentlicht wurden. Sie fanden 16 Studien mit 492 Teilnehmenden im Alter von etwa 21 bis 76 Jahren, darunter gesunde Menschen und Patientinnen und Patienten mit bestimmten Erkrankungen. Alle Studien verwendeten Kreatinmonohydrat.Die Übersicht bewertete die allgemeine kognitive Funktion, das Gedächtnis, die exekutive Funktion, die Aufmerksamkeit und die Verarbeitungsgeschwindigkeit.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sie herausgefunden hat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Kreatin verbesserte die Gedächtniswerte signifikant (SMD = 0,31, 95 % KI: 0,18–0,44).Kreatin verbesserte die Aufmerksamkeitszeit signifikant (SMD = -0,31, 95 % KI: -0,58 bis -0,03).Kreatin verbesserte die Verarbeitungsgeschwindigkeitszeit signifikant (SMD = -0,51, 95 % KI: -1,01 bis -0,01).Für die allgemeine kognitive Funktion oder die exekutive Funktion wurden keine signifikanten Verbesserungen gefunden.Die Vorteile waren bei Menschen mit Erkrankungen, bei Personen im Alter von 18–60 Jahren und bei Frauen größer.Es wurde kein signifikanter Unterschied zwischen kurz- und langfristiger Anwendung gefunden.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das bedeutet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Über diese Studien hinweg schien Kreatin einige Denkfähigkeiten zu unterstützen, insbesondere Gedächtnis, Aufmerksamkeit und Verarbeitungsgeschwindigkeit. Es half jedoch nicht eindeutig beim allgemeinen Denken oder bei der exekutiven Funktion. Die Autorinnen und Autoren weisen darauf hin, dass weitere Forschung nötig ist, um diese möglichen Vorteile zu bestätigen.ℹ️Die Studie untersuchte, ob Kreatin die Ergebnisse kognitiver Tests bei Erwachsenen beeinflusst. Sie untersuchte nicht, ob Kreatin eine Erkrankung verhindert oder behandelt.</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sie NICHT zeigt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 Sie zeigt nicht, dass Kreatin Demenz oder andere Erkrankungen verhindert oder behandelt.✅ Sie zeigt keine Vorteile für die allgemeine kognitive Funktion oder die exekutive Funktion.✅ Sie zeigt keinen klaren Unterschied zwischen kurz- und langfristiger Anwendung.✅ Sie zeigt nicht, dass Kreatin für alle sicher oder wirksam ist.</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Evidenzniveau</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Eine systematische Übersichtsarbeit und Meta-Analyse randomisierter kontrollierter Studien an Menschen.💡Vertrauen: Hoch — eine Meta-Analyse oder systematische Übersichtsarbeit bündelt viele Studien und ist damit die stärkste einzelne Evidenzquelle.</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Wie sehr man ihm vertrauen kann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Vertrauensstufe ist Stark. Eine Meta-Analyse oder systematische Übersichtsarbeit bündelt viele Studien und ist damit die stärkste einzelne Evidenzquelle.</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Einschränkungen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Nur 492 Teilnehmende in 16 Studien — eine kleine Gesamtstichprobe.Die Vertrauenswürdigkeit der Evidenz war mäßig für das Gedächtnis und niedrig für andere Ergebnisse.Die Teilnehmenden unterschieden sich in Gesundheitszustand, Alter und Geschlecht, was die Ergebnisse beeinflussen kann.Es wurde kein signifikanter Unterschied zwischen kurz- und langfristiger Anwendung gefunden.</a:t>
            </a:r>
          </a:p>
        </p:txBody>
      </p:sp>
    </p:spTree>
  </p:cSld>
  <p:clrMapOvr>
    <a:masterClrMapping xmlns:a="http://schemas.openxmlformats.org/drawingml/2006/main"/>
  </p:clrMapOvr>
</p:sld>
</file>