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2b286d8464394cde"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ed2515601a5f4bed"/>
    <p:sldId xmlns:r="http://schemas.openxmlformats.org/officeDocument/2006/relationships" id="257" r:id="R93408df2de304930"/>
    <p:sldId xmlns:r="http://schemas.openxmlformats.org/officeDocument/2006/relationships" id="258" r:id="Rb53644dd14524676"/>
    <p:sldId xmlns:r="http://schemas.openxmlformats.org/officeDocument/2006/relationships" id="259" r:id="R5ea55e2512644672"/>
    <p:sldId xmlns:r="http://schemas.openxmlformats.org/officeDocument/2006/relationships" id="260" r:id="Rba3df562ddab43f9"/>
    <p:sldId xmlns:r="http://schemas.openxmlformats.org/officeDocument/2006/relationships" id="261" r:id="Rd48dac333bb84d03"/>
    <p:sldId xmlns:r="http://schemas.openxmlformats.org/officeDocument/2006/relationships" id="262" r:id="R6075031dbe234386"/>
    <p:sldId xmlns:r="http://schemas.openxmlformats.org/officeDocument/2006/relationships" id="263" r:id="R879c9963564c4601"/>
    <p:sldId xmlns:r="http://schemas.openxmlformats.org/officeDocument/2006/relationships" id="264" r:id="R6da3f378d9cc4855"/>
    <p:sldId xmlns:r="http://schemas.openxmlformats.org/officeDocument/2006/relationships" id="265" r:id="R94f408c1fb8045d6"/>
    <p:sldId xmlns:r="http://schemas.openxmlformats.org/officeDocument/2006/relationships" id="266" r:id="R530c3f5dca2f40e6"/>
    <p:sldId xmlns:r="http://schemas.openxmlformats.org/officeDocument/2006/relationships" id="267" r:id="R71c505e37e254dce"/>
    <p:sldId xmlns:r="http://schemas.openxmlformats.org/officeDocument/2006/relationships" id="268" r:id="R07ce34ba20fd45eb"/>
    <p:sldId xmlns:r="http://schemas.openxmlformats.org/officeDocument/2006/relationships" id="269" r:id="Rb5263b13684a4ac9"/>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ed2515601a5f4bed" /><Relationship Type="http://schemas.openxmlformats.org/officeDocument/2006/relationships/slide" Target="/ppt/slides/slide2.xml" Id="R93408df2de304930" /><Relationship Type="http://schemas.openxmlformats.org/officeDocument/2006/relationships/slide" Target="/ppt/slides/slide3.xml" Id="Rb53644dd14524676" /><Relationship Type="http://schemas.openxmlformats.org/officeDocument/2006/relationships/slide" Target="/ppt/slides/slide4.xml" Id="R5ea55e2512644672" /><Relationship Type="http://schemas.openxmlformats.org/officeDocument/2006/relationships/slide" Target="/ppt/slides/slide5.xml" Id="Rba3df562ddab43f9" /><Relationship Type="http://schemas.openxmlformats.org/officeDocument/2006/relationships/slide" Target="/ppt/slides/slide6.xml" Id="Rd48dac333bb84d03" /><Relationship Type="http://schemas.openxmlformats.org/officeDocument/2006/relationships/slide" Target="/ppt/slides/slide7.xml" Id="R6075031dbe234386" /><Relationship Type="http://schemas.openxmlformats.org/officeDocument/2006/relationships/slide" Target="/ppt/slides/slide8.xml" Id="R879c9963564c4601" /><Relationship Type="http://schemas.openxmlformats.org/officeDocument/2006/relationships/slide" Target="/ppt/slides/slide9.xml" Id="R6da3f378d9cc4855" /><Relationship Type="http://schemas.openxmlformats.org/officeDocument/2006/relationships/slide" Target="/ppt/slides/slide10.xml" Id="R94f408c1fb8045d6" /><Relationship Type="http://schemas.openxmlformats.org/officeDocument/2006/relationships/slide" Target="/ppt/slides/slide11.xml" Id="R530c3f5dca2f40e6" /><Relationship Type="http://schemas.openxmlformats.org/officeDocument/2006/relationships/slide" Target="/ppt/slides/slide12.xml" Id="R71c505e37e254dce" /><Relationship Type="http://schemas.openxmlformats.org/officeDocument/2006/relationships/slide" Target="/ppt/slides/slide13.xml" Id="R07ce34ba20fd45eb" /><Relationship Type="http://schemas.openxmlformats.org/officeDocument/2006/relationships/slide" Target="/ppt/slides/slide14.xml" Id="Rb5263b13684a4ac9"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Lições de Karate Kid que vão muito além do karatê</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Karate Kid nunca foi realmente sobre luta. Os atores, como Pat Morita, não eram lutadores profissionais, ao contrário de Ian Griffith, que possuía experiência em artes marciais. O que tornava a história maravilhosa ia muito além das lutas e do romance. Estava na sabedoria do Sr. Miyagi e naquilo que podemos chamar de Miyagismo, uma filosofia baseada em equilíbrio, disciplina, paciência e autoconhecimento.</a:t>
            </a:r>
          </a:p>
        </p:txBody>
      </p:sp>
    </p:spTree>
  </p:cSld>
  <p:clrMapOvr>
    <a:masterClrMapping xmlns:a="http://schemas.openxmlformats.org/drawingml/2006/main"/>
  </p:clrMapOvr>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9. Visualize o que você quer que aconteça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Antes de conquistar alguma coisa, é importante conseguir imaginá-la.Visualizar um objetivo ajuda a transformar algo abstrato em algo concreto.Imagine a pessoa que você quer se tornar.Imagine o resultado que deseja.Depois, transforme essa visão em ações.</a:t>
            </a:r>
          </a:p>
        </p:txBody>
      </p:sp>
    </p:spTree>
  </p:cSld>
  <p:clrMapOvr>
    <a:masterClrMapping xmlns:a="http://schemas.openxmlformats.org/drawingml/2006/main"/>
  </p:clrMapOvr>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10. Não deixe o ódio controlar seus sentimentos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 ódio pode fazer você agir de uma maneira que normalmente não agiria.Quando alguém consegue controlar suas emoções, consegue controlar suas decisões.Não deixe outra pessoa determinar quem você será através da raiva que ela provoca em você.Sinta a emoção, mas não permita que ela escolha suas ações.</a:t>
            </a:r>
          </a:p>
        </p:txBody>
      </p:sp>
    </p:spTree>
  </p:cSld>
  <p:clrMapOvr>
    <a:masterClrMapping xmlns:a="http://schemas.openxmlformats.org/drawingml/2006/main"/>
  </p:clrMapOvr>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11. Não deixe os erros do passado mudarem seu futuro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Você vai errar.Todos erram.O problema não é cometer um erro. O problema é permitir que um erro antigo determine o resto da sua vida.O passado deve ensinar, não controlar.Você não pode mudar o que aconteceu, mas pode decidir o que fará depois disso.</a:t>
            </a:r>
          </a:p>
        </p:txBody>
      </p:sp>
    </p:spTree>
  </p:cSld>
  <p:clrMapOvr>
    <a:masterClrMapping xmlns:a="http://schemas.openxmlformats.org/drawingml/2006/main"/>
  </p:clrMapOvr>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12. Quando pensamentos ruins vierem, procure o equilíbrio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Pensamentos negativos aparecem.Você não precisa fingir que eles não existem.Mas também não precisa alimentá-los.Quando sua mente estiver presa em coisas ruins, tente lembrar das coisas boas que ainda existem na sua vida.Procure equilíbrio.Não ignore os problemas, mas também não permita que eles sejam tudo o que você consegue enxergar.</a:t>
            </a:r>
          </a:p>
        </p:txBody>
      </p:sp>
    </p:spTree>
  </p:cSld>
  <p:clrMapOvr>
    <a:masterClrMapping xmlns:a="http://schemas.openxmlformats.org/drawingml/2006/main"/>
  </p:clrMapOvr>
</p:sld>
</file>

<file path=ppt/slides/slide1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13. Coloque seu coração em tudo que fizer</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Talvez essa seja uma das maiores lições.Se você vai fazer alguma coisa, faça de verdade.Estude com dedicação.Treine com dedicação.Trabalhe com dedicação.Ajude alguém com dedicação.Coloque seu coração naquilo que faz.Não significa ser perfeito.Significa estar presente e dar o melhor que você consegue naquele momento.O verdadeiro ensinamentoNo final, Karate Kid não ensina apenas como lutar.Ensina quando lutar.Quando não lutar.Quando respirar.Quando perdoar.Quando insistir.Quando parar.E, principalmente, ensina que dominar a si mesmo pode ser muito mais difícil e muito mais importante do que dominar qualquer adversário.A maior luta não acontece contra outra pessoa.Acontece dentro de nós mesmos.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1. Tenha paz</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Antes de aprender a lutar, aprenda a encontrar a paz.Nem todo problema precisa de uma resposta imediata. Às vezes, parar, respirar e manter a calma é mais importante do que reagir.A paz não significa fraqueza. Significa ter controle sobre si mesmo.</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2. Respire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Quando estamos nervosos, com medo ou com raiva, nossa respiração muda.Aprender a respirar ajuda a recuperar o controle.Antes de tomar uma decisão importante, pare por alguns segundos e respire. Muitas vezes, uma mente calma encontra soluções que uma mente desesperada não consegue enxergar.</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3. Reflita antes de agir</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Nem tudo precisa de uma reação imediata.Pense no que aconteceu. Pense no que você está sentindo. Pense nas consequências.Agir sem pensar pode transformar um pequeno problema em um grande problema.</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4. Aprenda a perdoar</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Guardar ódio é continuar carregando algo que aconteceu no passado.Perdoar não significa dizer que o que aconteceu foi certo. Significa decidir que aquilo não vai continuar controlando sua vida.Às vezes, perdoar é uma forma de libertar a si mesmo.</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5. Encontre o equilíbrio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Uma das grandes mensagens de Karate Kid é o equilíbrio.Equilíbrio entre força e calma.Entre disciplina e descanso.Entre trabalho e vida.Entre lutar pelos seus objetivos e saber quando parar.Uma pessoa desequilibrada pode ter força, mas não sabe onde colocá-la.</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6. Tenha fé</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Tenha fé no processo.Nem sempre você vai entender imediatamente por que está passando por determinada situação.Algumas coisas levam tempo.Continue aprendendo, continue tentando e confie que aquilo que você está construindo hoje pode fazer sentido no futuro.</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7. Saiba revidar corretamente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Nem toda provocação merece uma resposta.Revidar corretamente não significa atacar qualquer pessoa que nos machuque.Significa saber quando defender seus limites e quando simplesmente seguir em frente.A verdadeira força está em escolher suas batalhas.</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8. Seja forte por dentro para ser forte por fora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força física é apenas uma parte da força.Você pode ter músculos, técnica e habilidade, mas se não consegue controlar sua mente, ainda é vulnerável.A verdadeira força começa dentro.Disciplina, coragem, paciência e autocontrole também são formas de força.</a:t>
            </a:r>
          </a:p>
        </p:txBody>
      </p:sp>
    </p:spTree>
  </p:cSld>
  <p:clrMapOvr>
    <a:masterClrMapping xmlns:a="http://schemas.openxmlformats.org/drawingml/2006/main"/>
  </p:clrMapOvr>
</p:sld>
</file>