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9938708c2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c89927b28ce94157"/>
    <p:sldId xmlns:r="http://schemas.openxmlformats.org/officeDocument/2006/relationships" id="257" r:id="R316c6029399b4d40"/>
    <p:sldId xmlns:r="http://schemas.openxmlformats.org/officeDocument/2006/relationships" id="258" r:id="Rc40a3d4d72e24fa6"/>
    <p:sldId xmlns:r="http://schemas.openxmlformats.org/officeDocument/2006/relationships" id="259" r:id="R896d712c1fcc408e"/>
    <p:sldId xmlns:r="http://schemas.openxmlformats.org/officeDocument/2006/relationships" id="260" r:id="R9cbabc13ee8741de"/>
    <p:sldId xmlns:r="http://schemas.openxmlformats.org/officeDocument/2006/relationships" id="261" r:id="R5be6f386db9a47da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c89927b28ce94157" /><Relationship Type="http://schemas.openxmlformats.org/officeDocument/2006/relationships/slide" Target="/ppt/slides/slide2.xml" Id="R316c6029399b4d40" /><Relationship Type="http://schemas.openxmlformats.org/officeDocument/2006/relationships/slide" Target="/ppt/slides/slide3.xml" Id="Rc40a3d4d72e24fa6" /><Relationship Type="http://schemas.openxmlformats.org/officeDocument/2006/relationships/slide" Target="/ppt/slides/slide4.xml" Id="R896d712c1fcc408e" /><Relationship Type="http://schemas.openxmlformats.org/officeDocument/2006/relationships/slide" Target="/ppt/slides/slide5.xml" Id="R9cbabc13ee8741de" /><Relationship Type="http://schemas.openxmlformats.org/officeDocument/2006/relationships/slide" Target="/ppt/slides/slide6.xml" Id="R5be6f386db9a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Ligação do desgaste em bancada à quilometragem do veículo com DOE e análise de Weibull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Design de experimentos e análise de Weibull são usados para correlacionar o desgaste do material de atrito em um teste de bancada com a quilometragem do veículo, tornando possível estimar a durabilidade em campo a partir de resultados de bancada.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🔍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dados de campo são abundantes, mas não controlados. Os dados de bancada são controlados, mas não se traduzem obviamente em quilometragem.Fazer a ponte entre os dois exige um procedimento de teste projetado para abranger a gama de condições às quais um veículo é submetido, além de uma estrutura estatística forte o suficiente para lidar com a dispersão que permanece.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🧪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Foi desenvolvido um procedimento de teste capaz de conter as diferentes condições de operação de um veículo. Aplicações estatísticas foram então utilizadas sobre ele: planejamento de experimentos (DOE) para planejar os testes e derivar equações a partir dos resultados, e curvas de Weibull para a análise de confiabilidade da vida útil ao desgaste.ℹ️O DOE é o que mantém a matriz de testes eficiente — as condições são escolhidas de modo que os efeitos de energia e temperatura de trabalho possam ser separados em vez de confundidos.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📈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Foi determinada uma correlação entre os resultados de desgaste na bancada e a quilometragem do veículo. Com essa correlação em mãos, a durabilidade de um material de fricção em um veículo pode ser estimada apenas a partir de testes de bancada.Um segundo resultado foi o conhecimento sobre como o material se comporta em relação à energia e à temperatura de trabalho — não apenas por quanto tempo dura, mas o que determina por quanto tempo dura.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 que isso importa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Estimar a durabilidade em campo a partir de uma bancada elimina o ciclo de feedback mais longo no desenvolvimento de materiais de fricção.Também torna as alegações de durabilidade defensáveis, porque se baseiam em uma correlação documentada e em um modelo de confiabilidade de Weibull, em vez de em impressões acumuladas de campo.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Zanotto, P.; Haertel, W. — Definition of the Relationship Between Clutch Facing on Vehicle and Bench Testing Using Reliability and DOE. SAE Technical Paper 2005-01-1766, abril de 2005.Leia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