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c96d6a95316d4830"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6d37026a1fb54b51"/>
    <p:sldId xmlns:r="http://schemas.openxmlformats.org/officeDocument/2006/relationships" id="257" r:id="R07bdff6ad839406c"/>
    <p:sldId xmlns:r="http://schemas.openxmlformats.org/officeDocument/2006/relationships" id="258" r:id="Rbcf199dff4464d10"/>
    <p:sldId xmlns:r="http://schemas.openxmlformats.org/officeDocument/2006/relationships" id="259" r:id="R8d65fe09dba041f3"/>
    <p:sldId xmlns:r="http://schemas.openxmlformats.org/officeDocument/2006/relationships" id="260" r:id="R0366e752c1e6438c"/>
    <p:sldId xmlns:r="http://schemas.openxmlformats.org/officeDocument/2006/relationships" id="261" r:id="R5fd9edc5d85d459d"/>
    <p:sldId xmlns:r="http://schemas.openxmlformats.org/officeDocument/2006/relationships" id="262" r:id="Rd76fbce791c94a8b"/>
    <p:sldId xmlns:r="http://schemas.openxmlformats.org/officeDocument/2006/relationships" id="263" r:id="R93c38f79b24f4330"/>
    <p:sldId xmlns:r="http://schemas.openxmlformats.org/officeDocument/2006/relationships" id="264" r:id="R270bd385cea94c35"/>
    <p:sldId xmlns:r="http://schemas.openxmlformats.org/officeDocument/2006/relationships" id="265" r:id="R4e59ebb0efb74dcf"/>
    <p:sldId xmlns:r="http://schemas.openxmlformats.org/officeDocument/2006/relationships" id="266" r:id="R6b4826a2cb5e4063"/>
    <p:sldId xmlns:r="http://schemas.openxmlformats.org/officeDocument/2006/relationships" id="267" r:id="Rc6f5b3bbe2cd4f3a"/>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6d37026a1fb54b51" /><Relationship Type="http://schemas.openxmlformats.org/officeDocument/2006/relationships/slide" Target="/ppt/slides/slide2.xml" Id="R07bdff6ad839406c" /><Relationship Type="http://schemas.openxmlformats.org/officeDocument/2006/relationships/slide" Target="/ppt/slides/slide3.xml" Id="Rbcf199dff4464d10" /><Relationship Type="http://schemas.openxmlformats.org/officeDocument/2006/relationships/slide" Target="/ppt/slides/slide4.xml" Id="R8d65fe09dba041f3" /><Relationship Type="http://schemas.openxmlformats.org/officeDocument/2006/relationships/slide" Target="/ppt/slides/slide5.xml" Id="R0366e752c1e6438c" /><Relationship Type="http://schemas.openxmlformats.org/officeDocument/2006/relationships/slide" Target="/ppt/slides/slide6.xml" Id="R5fd9edc5d85d459d" /><Relationship Type="http://schemas.openxmlformats.org/officeDocument/2006/relationships/slide" Target="/ppt/slides/slide7.xml" Id="Rd76fbce791c94a8b" /><Relationship Type="http://schemas.openxmlformats.org/officeDocument/2006/relationships/slide" Target="/ppt/slides/slide8.xml" Id="R93c38f79b24f4330" /><Relationship Type="http://schemas.openxmlformats.org/officeDocument/2006/relationships/slide" Target="/ppt/slides/slide9.xml" Id="R270bd385cea94c35" /><Relationship Type="http://schemas.openxmlformats.org/officeDocument/2006/relationships/slide" Target="/ppt/slides/slide10.xml" Id="R4e59ebb0efb74dcf" /><Relationship Type="http://schemas.openxmlformats.org/officeDocument/2006/relationships/slide" Target="/ppt/slides/slide11.xml" Id="R6b4826a2cb5e4063" /><Relationship Type="http://schemas.openxmlformats.org/officeDocument/2006/relationships/slide" Target="/ppt/slides/slide12.xml" Id="Rc6f5b3bbe2cd4f3a"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Love: A Banda Que Fez um Álbum Perfeito e Passou o Resto da Vida à Sua Sombra</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O Forever Changes do Love é uma obra-prima dos anos 60, mas a história da banda é mais estranha e irregular do que a lenda sugere.</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Em Resumo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Estilo: Rock psicodélico, folk rock, garage
Anos ativos: 1965–1975, reuniões ocasionais
Origem: Los Angeles, Califórnia
Formação principal: Arthur Lee, Bryan MacLean, Johnny Echols, Ken Forssi, Michael Stuart
Época-chave: 1965–1967
Gravadora: Elektra</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Proposta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Love foi uma das primeiras bandas de rock racialmente integradas nos Estados Unidos, mas esse fato importava menos que a música. Lee compunha canções folk-rock que derivavam para o território psicodélico, muitas vezes adornadas com floreios orquestrais. A banda nunca vendeu muitos discos, mas seu terceiro álbum se tornou uma referência para qualquer um que se importasse com o que o rock podia fazer quando parava de tentar ser rock.</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História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Love se formou em Los Angeles em 1965. Lee era o vocalista e principal compositor. A banda assinou com a Elektra e conseguiu um sucesso local com "My Little Red Book".
Os dois primeiros álbuns foram sólidos, mas irregulares. Depois veio Forever Changes em 1967, gravado em condições caóticas com músicos de estúdio substituindo integrantes que haviam saído ou sido demitidos. O álbum fracassou comercialmente. Love continuou com mudanças na formação até 1975, depois se reformou esporadicamente. Lee morreu em 2006.</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Caso Contra Eles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Love é uma banda de um álbum só. Depois de Forever Changes, os discos perderam direção. O controle de Lee sobre o material tornou-se sufocante. Os álbuns posteriores têm momentos, mas nenhuma visão sustentada. Até o trabalho inicial, embora energético, soa como uma banda ainda descobrindo o que queria ser.
⚠️Cuidado: Os álbuns posteriores carecem da visão sustentada de Forever Changes. Até o trabalho inicial soa como uma banda ainda descobrindo sua identidade.</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Armadilha do Único Álbum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Poucas bandas foram tão completamente definidas por um único disco. Forever Changes é tão bom que faz todo o resto parecer uma nota de rodapé. Isso não é totalmente justo — os dois primeiros álbuns têm canções válidas —, mas está perto da verdade.
A tensão está no fato de que a perfeição do álbum veio do caos: músicos de estúdio, um produtor que deixou Lee experimentar e um prazo que forçou decisões. Love nunca recuperou aquele acaso.</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Como os Arranjos Funcionavam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 chave para o som de Love era o contraste. Os vocais de Lee permaneciam calmos e ligeiramente distantes, mesmo quando as letras se tornavam sombrias. A seção rítmica tocava de forma reta, quase rígida, enquanto as guitarras e metais flutuavam ao redor.
Em Forever Changes, a orquestração não era decorativa — era estrutural. Trompetes e cordas carregavam melodias que as guitarras poderiam ter tocado em um disco diferente. O resultado era música que parecia ao mesmo tempo íntima e cinematográfica.
ℹ️Insight-chave: A orquestração em Forever Changes não era decorativa — era estrutural. Trompetes e cordas carregavam melodias que as guitarras poderiam ter tocado em um disco diferente.</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Por Que Love Ainda Importa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Forever Changes continua sendo uma referência para compositores que desejam combinar a simplicidade folk com a complexidade psicodélica. O álbum provou que o rock não precisava ser alto ou agressivo para ser intenso.
A recusa de Lee em seguir tendências — ele rejeitou o som mais pesado que dominava em 1967 — fez com que o disco envelhecesse melhor do que a maioria de seus contemporâneos. Ele soa como nada mais de seu ano.
Curiosidades
✅ "My Little Red Book" foi o primeiro single de sucesso lançado pela Elektra Records.
✅ Lee se recusou a fazer turnês durante a maior parte da carreira do Love, o que limitou a exposição da banda.
✅ A capa de Forever Changes mostra a banda em um cemitério, mas a foto foi tirada em um parque de Los Angeles.</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Que Resta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 Love fez um disco que não precisa de defesa. O resto do catálogo é para completistas e historiadores. Mas esse único disco é o suficiente. Ainda soa como uma banda que sabia exatamente o que estava fazendo, mesmo que ninguém mais soubesse.</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Faixas Essenciais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My Little Red Book
O primeiro sucesso da banda, construído sobre um riff simples de garage rock e a entrega vocal cool de Lee. Mostra o som inicial antes da virada psicodélica.
Ouça: Spotify · Apple Music · YouTube
7 and 7 Is
Uma explosão de energia crua com uma bateria frenética e uma mudança repentina de andamento. Sugere a agressividade que o Love conseguia evocar quando queria.
Ouça: Spotify · Apple Music · YouTube
Alone Again Or
A faixa de abertura do álbum, impulsionada por uma linha de guitarra com toque flamenco e um riff de trompete que carrega o refrão. A voz de Lee permanece relaxada contra o arranjo ornamentado.
Ouça: Spotify · Apple Music · YouTube
A House Is Not a Motel
Mais sombria e com maior carga política. As cordas criam tensão em vez de doçura, e a seção rítmica se f…</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Fontes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Love (band) Wikipedia</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Artigos Relacionados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Pretty Things: Raízes R&amp;B Cruas e um Salto Psicodélico - Outra banda dos anos 60 com um único álbum ambicioso que ofuscou o resto de sua carreira irregular.
Nick Drake: O Violão Silencioso Que Finalmente Foi Ouvido - Um artista cult cujo catálogo pequeno e perfeito só foi apreciado muito tempo após o lançamento.
Television: A Banda Que Fez do Punk uma Conversa - Uma banda definida por dois álbuns, com uma história semelhante de influência muito além do sucesso comercial.</a:t>
            </a:r>
          </a:p>
        </p:txBody>
      </p:sp>
    </p:spTree>
  </p:cSld>
  <p:clrMapOvr>
    <a:masterClrMapping xmlns:a="http://schemas.openxmlformats.org/drawingml/2006/main"/>
  </p:clrMapOvr>
</p:sld>
</file>