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3cf576ff1534d7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6f5adab5aee41b8"/>
    <p:sldId xmlns:r="http://schemas.openxmlformats.org/officeDocument/2006/relationships" id="257" r:id="R24a28de134b84ba2"/>
    <p:sldId xmlns:r="http://schemas.openxmlformats.org/officeDocument/2006/relationships" id="258" r:id="R8f99aa1bf61548dd"/>
    <p:sldId xmlns:r="http://schemas.openxmlformats.org/officeDocument/2006/relationships" id="259" r:id="Rbea3557d27cb45e5"/>
    <p:sldId xmlns:r="http://schemas.openxmlformats.org/officeDocument/2006/relationships" id="260" r:id="R981b5e1954b04526"/>
    <p:sldId xmlns:r="http://schemas.openxmlformats.org/officeDocument/2006/relationships" id="261" r:id="Rac912bdce6004bd3"/>
    <p:sldId xmlns:r="http://schemas.openxmlformats.org/officeDocument/2006/relationships" id="262" r:id="Rabac1c0e1951453c"/>
    <p:sldId xmlns:r="http://schemas.openxmlformats.org/officeDocument/2006/relationships" id="263" r:id="R7d7c6d8e4acc4bde"/>
    <p:sldId xmlns:r="http://schemas.openxmlformats.org/officeDocument/2006/relationships" id="264" r:id="R98915be2cf6c4f49"/>
    <p:sldId xmlns:r="http://schemas.openxmlformats.org/officeDocument/2006/relationships" id="265" r:id="Red9cd7b04a8e4d48"/>
    <p:sldId xmlns:r="http://schemas.openxmlformats.org/officeDocument/2006/relationships" id="266" r:id="R99b32f4b63c44bf2"/>
    <p:sldId xmlns:r="http://schemas.openxmlformats.org/officeDocument/2006/relationships" id="267" r:id="R469287e1d387436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6f5adab5aee41b8" /><Relationship Type="http://schemas.openxmlformats.org/officeDocument/2006/relationships/slide" Target="/ppt/slides/slide2.xml" Id="R24a28de134b84ba2" /><Relationship Type="http://schemas.openxmlformats.org/officeDocument/2006/relationships/slide" Target="/ppt/slides/slide3.xml" Id="R8f99aa1bf61548dd" /><Relationship Type="http://schemas.openxmlformats.org/officeDocument/2006/relationships/slide" Target="/ppt/slides/slide4.xml" Id="Rbea3557d27cb45e5" /><Relationship Type="http://schemas.openxmlformats.org/officeDocument/2006/relationships/slide" Target="/ppt/slides/slide5.xml" Id="R981b5e1954b04526" /><Relationship Type="http://schemas.openxmlformats.org/officeDocument/2006/relationships/slide" Target="/ppt/slides/slide6.xml" Id="Rac912bdce6004bd3" /><Relationship Type="http://schemas.openxmlformats.org/officeDocument/2006/relationships/slide" Target="/ppt/slides/slide7.xml" Id="Rabac1c0e1951453c" /><Relationship Type="http://schemas.openxmlformats.org/officeDocument/2006/relationships/slide" Target="/ppt/slides/slide8.xml" Id="R7d7c6d8e4acc4bde" /><Relationship Type="http://schemas.openxmlformats.org/officeDocument/2006/relationships/slide" Target="/ppt/slides/slide9.xml" Id="R98915be2cf6c4f49" /><Relationship Type="http://schemas.openxmlformats.org/officeDocument/2006/relationships/slide" Target="/ppt/slides/slide10.xml" Id="Red9cd7b04a8e4d48" /><Relationship Type="http://schemas.openxmlformats.org/officeDocument/2006/relationships/slide" Target="/ppt/slides/slide11.xml" Id="R99b32f4b63c44bf2" /><Relationship Type="http://schemas.openxmlformats.org/officeDocument/2006/relationships/slide" Target="/ppt/slides/slide12.xml" Id="R469287e1d387436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Love: Die Band, die ein perfektes Album machte und den Rest ihres Lebens in dessen Schatten verbrachte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Loves Forever Changes ist ein Meisterwerk der 60er Jahre, aber die Geschichte der Band ist seltsamer und uneinheitlicher, als die Legende vermuten lässt.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Psychedelic Rock, Folk Rock, Garage
Aktive Jahre: 1965–1975, gelegentliche Wiedervereinigungen
Herkunft: Los Angeles, Kalifornien
Kernbesetzung: Arthur Lee, Bryan MacLean, Johnny Echols, Ken Forssi, Michael Stuart
Schlüsselphase: 1965–1967
Label: Elektra</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war eine der ersten rassisch integrierten Rockbands in Amerika, aber diese Tatsache zählte weniger als die Musik. Lee schrieb Folk-Rock-Songs, die in psychedelisches Terrain abdrifteten, oft verziert mit orchestralen Verzierungen. Die Band verkaufte nie viele Platten, aber ihr drittes Album wurde zu einem Prüfstein für alle, denen es wichtig war, was Rock tun konnte, wenn er aufhörte, Rock zu sein.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gründete sich 1965 in Los Angeles. Lee war der Frontmann und Hauptautor. Die Band unterschrieb bei Elektra und landete einen lokalen Hit mit "My Little Red Book".
Ihre ersten beiden Alben waren solide, aber uneinheitlich. Dann kam 1967 Forever Changes, aufgenommen unter chaotischen Bedingungen mit Sessionmusikern, die für Bandmitglieder einspringen mussten, die gekündigt oder gefeuert worden waren. Das Album floppte kommerziell. Love machte bis 1975 mit wechselnden Besetzungen weiter und reformierte sich dann sporadisch. Lee starb 2006.</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Gegenargumente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ist eine One-Album-Band. Nach Forever Changes verloren die Platten die Richtung. Lees Kontrolle über das Material wurde erdrückend. Die späteren Alben haben Momente, aber keine durchgängige Vision. Selbst die frühen Werke klingen, so energisch sie auch sind, wie eine Band, die noch herausfindet, was sie sein will.
⚠️Vorsicht: Die späteren Alben entbehren die durchgängige Vision von Forever Changes. Selbst die frühen Werke klingen wie eine Band, die noch ihre Identität findet.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Ein-Album-Falle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Nur wenige Bands wurden so vollständig von einer einzigen Platte definiert. Forever Changes ist so gut, dass alles andere wie eine Fußnote wirkt. Das ist nicht ganz fair – die ersten beiden Alben haben lohnenswerte Songs –, aber es kommt der Wahrheit nahe.
Die Spannung liegt darin, dass die Perfektion des Albums aus dem Chaos entstand: Sessionmusiker, ein Produzent, der Lee experimentieren ließ, und eine Deadline, die Entscheidungen erzwang. Love hat diesen Zufall nie wieder eingefangen.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die Arrangements funktionierten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Schlüssel zu Loves Sound war der Kontrast. Lees Gesang blieb ruhig und leicht distanziert, selbst wenn die Texte düster wurden. Die Rhythmussektion spielte geradezu, fast steif, während die Gitarren und Bläser um sie herum schwebten.
Auf Forever Changes war die Orchestrierung nicht dekorativ – sie war strukturell. Trompeten und Streicher trugen Melodien, die auf einer anderen Platte vielleicht die Gitarren gespielt hätten. Das Ergebnis war Musik, die sich sowohl intim als auch filmisch anfühlte.
ℹ️Schlüsselerkenntnis: Die Orchestrierung auf Forever Changes war nicht dekorativ – sie war strukturell. Trompeten und Streicher trugen Melodien, die auf einer anderen Platte vielleicht die Gitarren gespielt hätten.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Love immer noch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Forever Changes bleibt ein Referenzpunkt für Songwriter, die folkige Einfachheit mit psychedelischer Komplexität verbinden wollen. Das Album bewies, dass Rock nicht laut oder aggressiv sein musste, um intensiv zu sein.
Lees Weigerung, Trends zu folgen – er lehnte den härteren Sound ab, der 1967 die Oberhand gewann – führte dazu, dass die Platte besser alterte als die meisten ihrer Zeitgenossen. Sie klingt wie nichts anderes aus ihrem Jahr.
Kuriositäten
✅ "My Little Red Book" war die erste Hitsingle, die von Elektra Records veröffentlicht wurde.
✅ Lee weigerte sich, für den Großteil von Loves Karriere auf Tour zu gehen, was die Bekanntheit der Band einschränkte.
✅ Das Cover von Forever Changes zeigt die Band auf einem Friedhof, aber das Foto wurde in einem Park in Los Angeles aufgenommen…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machte eine Platte, die keiner Verteidigung bedarf. Der Rest des Katalogs ist für Vervollständiger und Historiker. Aber diese eine Platte reicht. Sie klingt immer noch wie eine Band, die genau wusste, was sie tat, auch wenn sonst niemand es wusste.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My Little Red Book
Der erste Hit der Band, aufgebaut auf einem einfachen Garage-Rock-Riff und Lees cooler Gesangsdarbietung. Er zeigt den frühen Sound vor der psychedelischen Wende.
Hören: Spotify · Apple Music · YouTube
7 and 7 Is
Ein Ausbruch roher Energie mit einem hektischen Schlagzeugpart und einem plötzlichen Tempowechsel. Er deutet die Aggression an, die Love heraufbeschwören konnte, wenn sie wollten.
Hören: Spotify · Apple Music · YouTube
Alone Again Or
Der Opener des Albums, angetrieben von einer von Flamenco durchdrungenen Gitarrenlinie und einem Trompeten-Hook, der den Refrain trägt. Lees Gesang bleibt entspannt gegen das kunstvolle Arrangement.
Hören: Spotify · Apple Music · YouTube
A House Is Not a Motel
Dunkler und politisch aufgeladener. Die Streicher erzeugen Spannung 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(band)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Raw R&amp;B Roots and a Psychedelic Leap - Eine weitere Band der 60er mit einem einzigen ambitionierten Album, das den Rest ihrer ungleichmäßigen Karriere überschattete.
Nick Drake: The Quiet Guitar That Finally Got Heard - Ein Kultkünstler, dessen kleiner, perfekter Katalog erst lange nach der Veröffentlichung gewürdigt wurde.
Television: The Band That Made Punk a Conversation - Eine Band, die durch zwei Alben definiert wurde, mit einer ähnlichen Geschichte von Einfluss, der weit über den kommerziellen Erfolg hinausging.</a:t>
            </a:r>
          </a:p>
        </p:txBody>
      </p:sp>
    </p:spTree>
  </p:cSld>
  <p:clrMapOvr>
    <a:masterClrMapping xmlns:a="http://schemas.openxmlformats.org/drawingml/2006/main"/>
  </p:clrMapOvr>
</p:sld>
</file>