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ccd64f290e2473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f487fe851ef4ac8"/>
    <p:sldId xmlns:r="http://schemas.openxmlformats.org/officeDocument/2006/relationships" id="257" r:id="R0ce3bb3fcb0f447e"/>
    <p:sldId xmlns:r="http://schemas.openxmlformats.org/officeDocument/2006/relationships" id="258" r:id="R5420d325ea7440ac"/>
    <p:sldId xmlns:r="http://schemas.openxmlformats.org/officeDocument/2006/relationships" id="259" r:id="Rad3938ba99254b11"/>
    <p:sldId xmlns:r="http://schemas.openxmlformats.org/officeDocument/2006/relationships" id="260" r:id="R6af666d0c3a24a07"/>
    <p:sldId xmlns:r="http://schemas.openxmlformats.org/officeDocument/2006/relationships" id="261" r:id="Rb162dda157e8461d"/>
    <p:sldId xmlns:r="http://schemas.openxmlformats.org/officeDocument/2006/relationships" id="262" r:id="R8f5c93eed103438f"/>
    <p:sldId xmlns:r="http://schemas.openxmlformats.org/officeDocument/2006/relationships" id="263" r:id="R63d385ab4e7e425e"/>
    <p:sldId xmlns:r="http://schemas.openxmlformats.org/officeDocument/2006/relationships" id="264" r:id="R4fc9ea4ca6484a07"/>
    <p:sldId xmlns:r="http://schemas.openxmlformats.org/officeDocument/2006/relationships" id="265" r:id="Raee9d5e2993f45b0"/>
    <p:sldId xmlns:r="http://schemas.openxmlformats.org/officeDocument/2006/relationships" id="266" r:id="Rc8c33fec73cf4ca7"/>
    <p:sldId xmlns:r="http://schemas.openxmlformats.org/officeDocument/2006/relationships" id="267" r:id="R0a20cc521e6f469b"/>
    <p:sldId xmlns:r="http://schemas.openxmlformats.org/officeDocument/2006/relationships" id="268" r:id="R19908723f06c4206"/>
    <p:sldId xmlns:r="http://schemas.openxmlformats.org/officeDocument/2006/relationships" id="269" r:id="R304d2562117048e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f487fe851ef4ac8" /><Relationship Type="http://schemas.openxmlformats.org/officeDocument/2006/relationships/slide" Target="/ppt/slides/slide2.xml" Id="R0ce3bb3fcb0f447e" /><Relationship Type="http://schemas.openxmlformats.org/officeDocument/2006/relationships/slide" Target="/ppt/slides/slide3.xml" Id="R5420d325ea7440ac" /><Relationship Type="http://schemas.openxmlformats.org/officeDocument/2006/relationships/slide" Target="/ppt/slides/slide4.xml" Id="Rad3938ba99254b11" /><Relationship Type="http://schemas.openxmlformats.org/officeDocument/2006/relationships/slide" Target="/ppt/slides/slide5.xml" Id="R6af666d0c3a24a07" /><Relationship Type="http://schemas.openxmlformats.org/officeDocument/2006/relationships/slide" Target="/ppt/slides/slide6.xml" Id="Rb162dda157e8461d" /><Relationship Type="http://schemas.openxmlformats.org/officeDocument/2006/relationships/slide" Target="/ppt/slides/slide7.xml" Id="R8f5c93eed103438f" /><Relationship Type="http://schemas.openxmlformats.org/officeDocument/2006/relationships/slide" Target="/ppt/slides/slide8.xml" Id="R63d385ab4e7e425e" /><Relationship Type="http://schemas.openxmlformats.org/officeDocument/2006/relationships/slide" Target="/ppt/slides/slide9.xml" Id="R4fc9ea4ca6484a07" /><Relationship Type="http://schemas.openxmlformats.org/officeDocument/2006/relationships/slide" Target="/ppt/slides/slide10.xml" Id="Raee9d5e2993f45b0" /><Relationship Type="http://schemas.openxmlformats.org/officeDocument/2006/relationships/slide" Target="/ppt/slides/slide11.xml" Id="Rc8c33fec73cf4ca7" /><Relationship Type="http://schemas.openxmlformats.org/officeDocument/2006/relationships/slide" Target="/ppt/slides/slide12.xml" Id="R0a20cc521e6f469b" /><Relationship Type="http://schemas.openxmlformats.org/officeDocument/2006/relationships/slide" Target="/ppt/slides/slide13.xml" Id="R19908723f06c4206" /><Relationship Type="http://schemas.openxmlformats.org/officeDocument/2006/relationships/slide" Target="/ppt/slides/slide14.xml" Id="R304d2562117048e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Madvillain: 46 Minuten, die den Hip-Hop neu verdrahteten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Album, 22 Tracks, 46 Minuten. Madvillainy bleibt ein Maßstab dafür, wie dicht, eigenartig und verspielt Untergrund-Rap sein kann.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Alternative Hip-Hop, abstrakter Rap
Aktive Jahre: 2002–2010 (effektiv)
Herkunft: Vereinigte Staaten
Kernbesetzung: MF DOOM (Gesang), Madlib (Produktion)
Schlüsselepoche: 2004
Label: Stones Throw</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Ein-Album-Supergroup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 war eine Supergruppe im wahrsten Sinne des Wortes: Zwei etablierte Underground-Größen trafen aufeinander, schufen ein Meisterwerk und wiederholten es nie wirklich. MF DOOM steuerte labyrinthartige Wortspiele und eine maskierte Persona bei. Madlib brachte den Instinkt eines Kistenstöberers für obskure Samples und die Bereitschaft mit, Beats atmen oder brechen zu lassen. Gemeinsam schufen sie eine Platte, die sich sowohl akribisch konstruiert als auch lässig dahingeworfen anfühlte.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Gegründet 2002, nachdem Madlib und MF DOOM durch gegenseitigen Respekt und ein gemeinsames Label (Stones Throw) verbunden wurden. Das Duo nahm Madvillainy in einer Reihe von Sessions 2002–2003 auf, wobei Madlib Beats aus seiner riesigen Bibliothek produzierte und DOOM in kurzen Schüben Texte schrieb und aufnahm. Das Album wurde 2003 geleakt, überarbeitet und schließlich im März 2004 veröffentlicht. Ein Nachfolger wurde jahrelang diskutiert, aber nie verwirklicht. MF DOOM starb 2020 und beendete damit jede Möglichkeit neuen Materials.
ℹ️Der Leak des Albums im Jahr 2003 führte dazu, dass mehrere Tracks vor der offiziellen Veröffentlichung überarbeitet wurden – eine kuriose Wendung in seiner Geschichte.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Gegenargumente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umfasst ein Album. Diese Kürze bedeutet, dass Madvillain nie eine Karriere aufrechterhalten musste, aber sie führt auch dazu, dass das Projekt sich eher wie ein brillantes Fragment anfühlt denn wie ein ausgereiftes Gesamtwerk. Manche Hörer empfinden die kurzen Titellängen als frustrierend – gerade wenn ein Beat einsetzt, endet der Song. Die Dichte des Albums kann beim ersten Hören auch beengend wirken.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Kürze als Identität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kurzen Songs sind kein Fehler, sie sind der Punkt. Madvillainy behandelt jeden Track wie eine Skizze oder einen Pointen. Nichts dauert zu lange. Das Ergebnis ist ein Album, das wiederholtes Hören belohnt, weil es immer ein Detail gibt, das man übersehen hat – ein Sample, das man nicht erkannt hat, einen Reim, den man nicht entschlüsselt hat.
Aber dieselbe Verdichtung bedeutet, dass die Platte nie im traditionellen Sinne Schwung aufbaut. Es ist eine Sammlung von Momenten, keine Reise.
Nichts dauert zu lange. Das Ergebnis ist ein Album, das wiederholtes Hören belohnt, weil es immer ein Detail gibt, das man übersehen hat.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Sample-Architektur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Madlibs Produktion auf Madvillainy stützt sich auf obskure, oft unerkennbare Samples – Jazz, Soul, Library Music, gesprochene Wort – die in fragmentierte Loops gehackt wurden. Die Beats folgen selten standardmäßigen Strophe-Refrain-Strukturen. Sie verschieben sich, stottern oder fallen ganz aus.
Auf Accordion trägt ein keuchendes Sample den gesamten Track, während DOOMs Stimme darüber schwebt. Auf Meat Grinder ist der Beat ein holpriger, schiefer Loop, der klingt, als könnte er jeden Moment auseinanderfallen.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Reim als Puzzle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MF DOOMs Verse auf Madvillainy sind vollgepackt mit Binnenreimen, Popkultur-Referenzen und selbstironischem Humor. Er rappt selten in geraden Vier-Takt-Phrasen. Stattdessen überschreiten seine Zeilen Beat-Grenzen, machen mitten im Wort eine Pause oder kehren zu sich selbst zurück.
Figaro ist eine Meisterklasse darin: eine einzige Strophe, die mehr Wortspiele enthält als die meisten kompletten Songs. Der Vortrag ist todernst, fast beiläufig, was die Komplexität mühelos wirken lässt.
💡Pro-Tipp: Höre dir Figaro mit Kopfhörern an – jede Silbe offenbart eine neue Ebene des Wortspiels.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Madvillainy wurde zur Vorlage für den Untergrund-Hip-Hop der 2000er Jahre und darüber hinaus. Ihr Einfluss zeigt sich in den Arbeiten späterer Künstler, die kurze Songs, dichte Samples und abstrakte Lyrik übernahmen. Aber das wahre Vermächtnis des Albums ist der Beweis, dass ein Album sowohl zutiefst seltsam als auch weitgeliebt sein kann. Es machte keine Kompromisse. Es hofierte nicht das Radio. Es vertraute einfach darauf, dass die Zuhörer schon nachkommen würden.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Album wurde 2003 geleakt, woraufhin Madlib und DOOM mehrere Tracks vor der offiziellen Veröffentlichung überarbeiteten.
Rhinestone Cowboy sampelt einen italienischen Library-Musik-Track aus den 1970ern – ein typischer Madlib-Deep Cut.
Das Cover art ist eine Parodie auf das Cover des eigenen Bootlegs von Madvillainy – ein Meta-Witz, der zur Sensibilität des Duos passt.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Album, unendliche Wiederholungen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Madvillainy braucht keine Fortsetzung. Es ist ein geschlossener Kreislauf: 46 Minuten, in denen zwei Künstler auf dem Höhepunkt ihres Könnens sind, nie zu lange verweilen, nie sich wiederholen. Das Mysterium des Albums ist Teil seines Reizes. Man kann Jahre darin verbringen und immer noch neue Ecken entdecken.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Accordion
2002 - Madvillainy
Das keuchende Sample definiert die Produktionsästhetik des Albums: eine einzelne, ungewöhnliche Schleife, die den gesamten Track trägt, während DOOMs Stimme locker darüber schwebt.
Hören: Spotify · Apple Music · YouTube
Meat Grinder
2002 - Madvillainy
Der Beat ist bewusst aus dem Takt geraten, eine schwankende Schleife, die sich instabil anfühlt. DOOMs Strophe ist voller Binnenreime und abrupten Pausen und zeigt, wie das Duo durch Instabilität Spannung aufbaute.
Hören: Spotify · Apple Music · YouTube
Rhinestone Cowboy
2002 - Madvillainy
Der abschließende Track verwendet ein melancholisches Sample und einen entspannteren Vortrag und bietet einen seltenen Moment der Verschnaufpause nach der Dichte des Albums.Hören: Spotify · Apple Music · YouTube
All Caps
2002…</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 Wikipedia
Diskografie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The Band That Made One Riff Last an Hour - Wie Madvillainy beweist das One-Song-Album von Sleep, dass Kürze nicht der einzige Weg zu einem dichten, hypnotischen Meisterwerk ist.
Prefab Sprout: The Pop Band That Made Complexity Sound Easy - Ein weiterer Künstler, dessen dichte, vielschichtige Arbeit wiederholtes Hören belohnt, ohne je schwerfällig zu wirken.
Television: The Band That Made Punk a Conversation - Ein Zwei-Alben-Kultlauf, der, wie Madvillain, einen kleinen Katalog in einen überdimensionalen Einfluss verwandelte.</a:t>
            </a:r>
          </a:p>
        </p:txBody>
      </p:sp>
    </p:spTree>
  </p:cSld>
  <p:clrMapOvr>
    <a:masterClrMapping xmlns:a="http://schemas.openxmlformats.org/drawingml/2006/main"/>
  </p:clrMapOvr>
</p:sld>
</file>