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c0bc3f4eb73e448d"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471838d3aa8d43d9"/>
    <p:sldId xmlns:r="http://schemas.openxmlformats.org/officeDocument/2006/relationships" id="257" r:id="Rd4ff3d1d977341b8"/>
    <p:sldId xmlns:r="http://schemas.openxmlformats.org/officeDocument/2006/relationships" id="258" r:id="R39366cf8b4e44325"/>
    <p:sldId xmlns:r="http://schemas.openxmlformats.org/officeDocument/2006/relationships" id="259" r:id="R2d4dc8e8108f428f"/>
    <p:sldId xmlns:r="http://schemas.openxmlformats.org/officeDocument/2006/relationships" id="260" r:id="Rfef481f65d144d23"/>
    <p:sldId xmlns:r="http://schemas.openxmlformats.org/officeDocument/2006/relationships" id="261" r:id="Rc2ff3683e13d480b"/>
    <p:sldId xmlns:r="http://schemas.openxmlformats.org/officeDocument/2006/relationships" id="262" r:id="R14f8ab88d062412b"/>
    <p:sldId xmlns:r="http://schemas.openxmlformats.org/officeDocument/2006/relationships" id="263" r:id="R8ab52e449c6a483e"/>
    <p:sldId xmlns:r="http://schemas.openxmlformats.org/officeDocument/2006/relationships" id="264" r:id="Rb9d3f0754eb84303"/>
    <p:sldId xmlns:r="http://schemas.openxmlformats.org/officeDocument/2006/relationships" id="265" r:id="R06128f1940814736"/>
    <p:sldId xmlns:r="http://schemas.openxmlformats.org/officeDocument/2006/relationships" id="266" r:id="R88bde5e5897b4014"/>
    <p:sldId xmlns:r="http://schemas.openxmlformats.org/officeDocument/2006/relationships" id="267" r:id="R6a2515ecd99b41d5"/>
    <p:sldId xmlns:r="http://schemas.openxmlformats.org/officeDocument/2006/relationships" id="268" r:id="Re6758f3fc4fc49ca"/>
    <p:sldId xmlns:r="http://schemas.openxmlformats.org/officeDocument/2006/relationships" id="269" r:id="Ra691c3affc5148cf"/>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471838d3aa8d43d9" /><Relationship Type="http://schemas.openxmlformats.org/officeDocument/2006/relationships/slide" Target="/ppt/slides/slide2.xml" Id="Rd4ff3d1d977341b8" /><Relationship Type="http://schemas.openxmlformats.org/officeDocument/2006/relationships/slide" Target="/ppt/slides/slide3.xml" Id="R39366cf8b4e44325" /><Relationship Type="http://schemas.openxmlformats.org/officeDocument/2006/relationships/slide" Target="/ppt/slides/slide4.xml" Id="R2d4dc8e8108f428f" /><Relationship Type="http://schemas.openxmlformats.org/officeDocument/2006/relationships/slide" Target="/ppt/slides/slide5.xml" Id="Rfef481f65d144d23" /><Relationship Type="http://schemas.openxmlformats.org/officeDocument/2006/relationships/slide" Target="/ppt/slides/slide6.xml" Id="Rc2ff3683e13d480b" /><Relationship Type="http://schemas.openxmlformats.org/officeDocument/2006/relationships/slide" Target="/ppt/slides/slide7.xml" Id="R14f8ab88d062412b" /><Relationship Type="http://schemas.openxmlformats.org/officeDocument/2006/relationships/slide" Target="/ppt/slides/slide8.xml" Id="R8ab52e449c6a483e" /><Relationship Type="http://schemas.openxmlformats.org/officeDocument/2006/relationships/slide" Target="/ppt/slides/slide9.xml" Id="Rb9d3f0754eb84303" /><Relationship Type="http://schemas.openxmlformats.org/officeDocument/2006/relationships/slide" Target="/ppt/slides/slide10.xml" Id="R06128f1940814736" /><Relationship Type="http://schemas.openxmlformats.org/officeDocument/2006/relationships/slide" Target="/ppt/slides/slide11.xml" Id="R88bde5e5897b4014" /><Relationship Type="http://schemas.openxmlformats.org/officeDocument/2006/relationships/slide" Target="/ppt/slides/slide12.xml" Id="R6a2515ecd99b41d5" /><Relationship Type="http://schemas.openxmlformats.org/officeDocument/2006/relationships/slide" Target="/ppt/slides/slide13.xml" Id="Re6758f3fc4fc49ca" /><Relationship Type="http://schemas.openxmlformats.org/officeDocument/2006/relationships/slide" Target="/ppt/slides/slide14.xml" Id="Ra691c3affc5148cf"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Madvillain: 46 Minutos que Reconfiguraram o Hip-Hop</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Um álbum, 22 faixas, 46 minutos. Madvillainy continua sendo um marco de como o rap underground pode ser denso, estranho e divertido.</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Em Resumo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Estilo: Hip-hop alternativo, rap abstrato
Anos de atividade: 2002–2010 (efetivamente)
Origem: Estados Unidos
Formação principal: MF DOOM (vocais), Madlib (produção)
Era-chave: 2004
Gravadora: Stones Throw</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Supergrupo de Um Álbum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Madvillain foi um supergrupo no sentido mais verdadeiro: duas figuras consagradas do underground que se encontraram, fizeram uma obra-prima e nunca mais a repetiram. MF DOOM trouxe jogos de palavras labirínticos e uma persona mascarada. Madlib trouxe o instinto de um caçador de discos por samples obscuros e a disposição de deixar as batidas respirar ou quebrar. Juntos, fizeram um disco que parecia meticulosamente construído e casualmente improvisado.</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História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Formado em 2002, depois que Madlib e MF DOOM se conectaram por respeito mútuo e uma gravadora em comum (Stones Throw). A dupla gravou Madvillainy ao longo de uma série de sessões em 2002–2003, com Madlib produzindo batidas de sua vasta biblioteca e DOOM escrevendo e gravando versos em curtos períodos. O álbum vazou em 2003, foi retrabalhado e finalmente lançado em março de 2004. Uma continuação foi discutida por anos, mas nunca se concretizou. MF DOOM morreu em 2020, encerrando qualquer possibilidade de material novo.
ℹ️O vazamento do álbum em 2003 levou ao retrabalho de várias faixas antes do lançamento oficial, uma reviravolta curiosa em sua história.</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Caso Contra Eles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catálogo é um álbum. Essa brevidade significa que Madvillain nunca precisou sustentar uma carreira, mas também significa que o projeto parece um fragmento brilhante, em vez de um corpo de trabalho desenvolvido. Alguns ouvintes acham as faixas curtas frustrantes — assim que a batida se firma, a música termina. A densidade do álbum também pode parecer claustrofóbica na primeira audição.</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Brevidade como Identidade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As músicas curtas não são um defeito; são o objetivo. Madvillainy trata cada faixa como um esboço ou uma piada de remate. Nada se prolonga. O resultado é um álbum que recompensa a audição repetida porque sempre há um detalhe que você perdeu — um sample que não captou, uma rima que não decifrou.
Mas essa mesma compressão significa que o disco nunca constrói impulso de forma tradicional. É uma coleção de momentos, não uma jornada.
Nada se prolonga. O resultado é um álbum que recompensa a audição repetida porque sempre há um detalhe que você perdeu.</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Arquitetura de Samples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produção de Madlib em Madvillainy depende de samples obscuros, muitas vezes irreconhecíveis — jazz, soul, música de biblioteca, palavra falada — picados em loops fragmentados. As batidas raramente seguem estruturas padrão de verso-refrão. Elas mudam, gaguejam ou desaparecem completamente.
Em Accordion, um sample ofegante carrega a faixa inteira enquanto a voz de DOOM flutua sobre ele. Em Meat Grinder, a batida é um loop cambaleante e desequilibrado que parece que pode desmoronar a qualquer momento.</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Rima como Quebra-Cabeça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As rimas de MF DOOM em Madvillainy são densas em rimas internas, referências à cultura pop e humor autodepreciativo. Ele raramente faz rap em frases retas de quatro compassos. Em vez disso, suas linhas transbordam os limites da batida, fazem pausas no meio das palavras ou voltam sobre si mesmas.
Figaro é uma aula nisso: um único verso que contém mais jogos de palavras do que a maioria das músicas completas. A entrega vocal é impassível, quase casual, o que faz a complexidade parecer sem esforço.
💡Dica: Ouça Figaro com fones de ouvido—cada sílaba revela uma nova camada de jogo de palavras.</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Por Que Eles Importam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Madvillainy se tornou um modelo para o hip-hop underground nos anos 2000 e além. Sua influência aparece no trabalho de artistas posteriores que adotaram músicas curtas, samples densos e lirismo abstrato. Mas o verdadeiro legado do álbum é como ele provou que um disco poderia ser ao mesmo tempo profundamente estranho e amplamente amado. Ele não fez concessões. Não cortejou o rádio. Simplesmente confiou que os ouvintes alcançariam.</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Curiosidades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álbum vazou em 2003, levando Madlib e DOOM a retrabalharem várias faixas antes do lançamento oficial.
Rhinestone Cowboy sampleia uma faixa italiana de música de biblioteca dos anos 1970, um típico achado raro de Madlib.
A arte da capa é uma paródia da capa do próprio bootleg de Madvillainy—uma piada meta que se encaixa na sensibilidade da dupla.</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Um Álbum, Repetições Infinitas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Madvillainy não precisa de uma sequência. É um circuito fechado: 46 minutos de dois artistas no auge de seus poderes, nunca se alongando, nunca se repetindo. O mistério do álbum é parte de seu apelo. Você pode passar anos imerso nele e ainda encontrar novos cantos.</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Faixas Essenciais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Accordion
2002 - Madvillainy
O sample ofegante define a estética de produção do álbum: um único loop incomum carregando toda a faixa enquanto a voz de DOOM flutua livremente sobre ele.
Ouça: Spotify · Apple Music · YouTube
Meat Grinder
2002 - Madvillainy
A batida é deliberadamente desequilibrada, um loop vacilante que parece instável. O verso de DOOM é cheio de rimas internas e pausas abruptas, mostrando como a dupla construiu tensão através da instabilidade.
Ouça: Spotify · Apple Music · YouTube
Rhinestone Cowboy
2002 - Madvillainy
A faixa de encerramento usa um sample melancólico e uma entrega mais relaxada, oferecendo um raro momento de respiro após a densidade do álbum.
Ouça: Spotify · Apple Music · YouTube
All Caps
2002 - Madvillainy
Uma faixa rara com uma estrutura de batida mais…</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Fontes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Madvillain Wikipedia
Discografia MusicBrainz</a:t>
            </a:r>
          </a:p>
        </p:txBody>
      </p:sp>
    </p:spTree>
  </p:cSld>
  <p:clrMapOvr>
    <a:masterClrMapping xmlns:a="http://schemas.openxmlformats.org/drawingml/2006/main"/>
  </p:clrMapOvr>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Artigos Relacionados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Sleep: A Banda Que Fez Um Único Riff Durar Uma Hora - Assim como Madvillainy, o álbum de uma única faixa do Sleep prova que a brevidade não é o único caminho para uma obra-prima densa e hipnótica.
Prefab Sprout: A Banda Pop Que Tornou a Complexidade Fácil - Outro artista cujo trabalho denso e em camadas recompensa audições repetidas sem nunca parecer pesado.
Television: A Banda Que Fez do Punk uma Conversa - Uma trajetória cult de dois álbuns que, como Madvillain, transformou um pequeno catálogo em uma influência descomunal.</a:t>
            </a:r>
          </a:p>
        </p:txBody>
      </p:sp>
    </p:spTree>
  </p:cSld>
  <p:clrMapOvr>
    <a:masterClrMapping xmlns:a="http://schemas.openxmlformats.org/drawingml/2006/main"/>
  </p:clrMapOvr>
</p:sld>
</file>