
<file path=[Content_Types].xml><?xml version="1.0" encoding="utf-8"?>
<Types xmlns="http://schemas.openxmlformats.org/package/2006/content-types">
  <Default Extension="xml" ContentType="application/vnd.openxmlformats-officedocument.presentationml.presentation.main+xml"/>
  <Default Extension="rels" ContentType="application/vnd.openxmlformats-package.relationship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Masters/theme/theme1.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Types>
</file>

<file path=_rels/.rels>&#65279;<?xml version="1.0" encoding="utf-8"?><Relationships xmlns="http://schemas.openxmlformats.org/package/2006/relationships"><Relationship Type="http://schemas.openxmlformats.org/officeDocument/2006/relationships/officeDocument" Target="/ppt/presentation.xml" Id="R39f7217b983145e5" /></Relationships>
</file>

<file path=ppt/presentation.xml><?xml version="1.0" encoding="utf-8"?>
<p:presentation xmlns:p="http://schemas.openxmlformats.org/presentationml/2006/main">
  <p:sldMasterIdLst>
    <p:sldMasterId xmlns:r="http://schemas.openxmlformats.org/officeDocument/2006/relationships" id="2147483648" r:id="rId1"/>
  </p:sldMasterIdLst>
  <p:sldIdLst>
    <p:sldId xmlns:r="http://schemas.openxmlformats.org/officeDocument/2006/relationships" id="256" r:id="Rc7504ac7e4be4e07"/>
    <p:sldId xmlns:r="http://schemas.openxmlformats.org/officeDocument/2006/relationships" id="257" r:id="Rb78f0e3173ed4e6c"/>
    <p:sldId xmlns:r="http://schemas.openxmlformats.org/officeDocument/2006/relationships" id="258" r:id="R86ecba23b5c544e1"/>
    <p:sldId xmlns:r="http://schemas.openxmlformats.org/officeDocument/2006/relationships" id="259" r:id="R50d3e542b9f249b1"/>
    <p:sldId xmlns:r="http://schemas.openxmlformats.org/officeDocument/2006/relationships" id="260" r:id="R559b0908c6bf4f43"/>
    <p:sldId xmlns:r="http://schemas.openxmlformats.org/officeDocument/2006/relationships" id="261" r:id="R097ebf62ea8c48a4"/>
    <p:sldId xmlns:r="http://schemas.openxmlformats.org/officeDocument/2006/relationships" id="262" r:id="R42a8a746aa194984"/>
    <p:sldId xmlns:r="http://schemas.openxmlformats.org/officeDocument/2006/relationships" id="263" r:id="R4b25ad9bc623421d"/>
    <p:sldId xmlns:r="http://schemas.openxmlformats.org/officeDocument/2006/relationships" id="264" r:id="R3bc5cf820b58446b"/>
    <p:sldId xmlns:r="http://schemas.openxmlformats.org/officeDocument/2006/relationships" id="265" r:id="R017bf62a4ee14a46"/>
    <p:sldId xmlns:r="http://schemas.openxmlformats.org/officeDocument/2006/relationships" id="266" r:id="R4cdc26c0e45b4143"/>
    <p:sldId xmlns:r="http://schemas.openxmlformats.org/officeDocument/2006/relationships" id="267" r:id="Rd790540edc154de7"/>
    <p:sldId xmlns:r="http://schemas.openxmlformats.org/officeDocument/2006/relationships" id="268" r:id="R7d6fabeb25454772"/>
  </p:sldIdLst>
  <p:sldSz cx="12192000" cy="6858000" type="screen16x9"/>
  <p:notesSz cx="6858000" cy="9144000"/>
</p:presentation>
</file>

<file path=ppt/_rels/presentation.xml.rels>&#65279;<?xml version="1.0" encoding="utf-8"?><Relationships xmlns="http://schemas.openxmlformats.org/package/2006/relationships"><Relationship Type="http://schemas.openxmlformats.org/officeDocument/2006/relationships/slideMaster" Target="/ppt/slideMasters/slideMaster1.xml" Id="rId1" /><Relationship Type="http://schemas.openxmlformats.org/officeDocument/2006/relationships/slide" Target="/ppt/slides/slide1.xml" Id="Rc7504ac7e4be4e07" /><Relationship Type="http://schemas.openxmlformats.org/officeDocument/2006/relationships/slide" Target="/ppt/slides/slide2.xml" Id="Rb78f0e3173ed4e6c" /><Relationship Type="http://schemas.openxmlformats.org/officeDocument/2006/relationships/slide" Target="/ppt/slides/slide3.xml" Id="R86ecba23b5c544e1" /><Relationship Type="http://schemas.openxmlformats.org/officeDocument/2006/relationships/slide" Target="/ppt/slides/slide4.xml" Id="R50d3e542b9f249b1" /><Relationship Type="http://schemas.openxmlformats.org/officeDocument/2006/relationships/slide" Target="/ppt/slides/slide5.xml" Id="R559b0908c6bf4f43" /><Relationship Type="http://schemas.openxmlformats.org/officeDocument/2006/relationships/slide" Target="/ppt/slides/slide6.xml" Id="R097ebf62ea8c48a4" /><Relationship Type="http://schemas.openxmlformats.org/officeDocument/2006/relationships/slide" Target="/ppt/slides/slide7.xml" Id="R42a8a746aa194984" /><Relationship Type="http://schemas.openxmlformats.org/officeDocument/2006/relationships/slide" Target="/ppt/slides/slide8.xml" Id="R4b25ad9bc623421d" /><Relationship Type="http://schemas.openxmlformats.org/officeDocument/2006/relationships/slide" Target="/ppt/slides/slide9.xml" Id="R3bc5cf820b58446b" /><Relationship Type="http://schemas.openxmlformats.org/officeDocument/2006/relationships/slide" Target="/ppt/slides/slide10.xml" Id="R017bf62a4ee14a46" /><Relationship Type="http://schemas.openxmlformats.org/officeDocument/2006/relationships/slide" Target="/ppt/slides/slide11.xml" Id="R4cdc26c0e45b4143" /><Relationship Type="http://schemas.openxmlformats.org/officeDocument/2006/relationships/slide" Target="/ppt/slides/slide12.xml" Id="Rd790540edc154de7" /><Relationship Type="http://schemas.openxmlformats.org/officeDocument/2006/relationships/slide" Target="/ppt/slides/slide13.xml" Id="R7d6fabeb25454772" /></Relationships>
</file>

<file path=ppt/slideLayouts/slideLayout1.xml><?xml version="1.0" encoding="utf-8"?>
<p:sldLayout xmlns:p="http://schemas.openxmlformats.org/presentationml/2006/main" type="blank" preserve="1">
  <p:cSld>
    <p:spTree>
      <p:nvGrpSpPr>
        <p:cNvPr id="1" name=""/>
        <p:cNvGrpSpPr/>
        <p:nvPr/>
      </p:nvGrpSpPr>
      <p:grpSpPr>
        <a:xfrm xmlns:a="http://schemas.openxmlformats.org/drawingml/2006/main"/>
      </p:grpSpPr>
    </p:spTree>
  </p:cSld>
  <p:clrMapOvr>
    <a:masterClrMapping xmlns:a="http://schemas.openxmlformats.org/drawingml/2006/main"/>
  </p:clrMapOvr>
</p:sldLayout>
</file>

<file path=ppt/slideMasters/_rels/slideMaster1.xml.rels>&#65279;<?xml version="1.0" encoding="utf-8"?><Relationships xmlns="http://schemas.openxmlformats.org/package/2006/relationships"><Relationship Type="http://schemas.openxmlformats.org/officeDocument/2006/relationships/slideLayout" Target="/ppt/slideLayouts/slideLayout1.xml" Id="rId1" /><Relationship Type="http://schemas.openxmlformats.org/officeDocument/2006/relationships/theme" Target="/ppt/slideMasters/theme/theme1.xml" Id="rId2"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Id1"/>
  </p:sldLayoutIdLst>
  <p:txStyles>
    <p:titleStyle/>
    <p:bodyStyle/>
    <p:otherStyle/>
  </p:txStyles>
</p:sldMaster>
</file>

<file path=ppt/slideMasters/theme/theme1.xml><?xml version="1.0" encoding="utf-8"?>
<a:theme xmlns:a="http://schemas.openxmlformats.org/drawingml/2006/main" name="GabGregori Theme">
  <a:themeElements>
    <a:clrScheme name="GabGregori">
      <a:dk1>
        <a:srgbClr val="143259"/>
      </a:dk1>
      <a:lt1>
        <a:srgbClr val="FFFFFF"/>
      </a:lt1>
      <a:dk2>
        <a:srgbClr val="2C3E50"/>
      </a:dk2>
      <a:lt2>
        <a:srgbClr val="F2F7FB"/>
      </a:lt2>
      <a:accent1>
        <a:srgbClr val="3071F2"/>
      </a:accent1>
      <a:accent2>
        <a:srgbClr val="89C2D9"/>
      </a:accent2>
      <a:accent3>
        <a:srgbClr val="CAF2C9"/>
      </a:accent3>
      <a:accent4>
        <a:srgbClr val="418EF2"/>
      </a:accent4>
      <a:accent5>
        <a:srgbClr val="5A6A7E"/>
      </a:accent5>
      <a:accent6>
        <a:srgbClr val="E8EDF5"/>
      </a:accent6>
      <a:hlink>
        <a:srgbClr val="3071F2"/>
      </a:hlink>
      <a:folHlink>
        <a:srgbClr val="418EF2"/>
      </a:folHlink>
    </a:clrScheme>
    <a:fontScheme name="Office">
      <a:majorFont>
        <a:latin typeface="Calibri"/>
        <a:ea typeface=""/>
        <a:cs typeface=""/>
      </a:majorFont>
      <a:minorFont>
        <a:latin typeface="Calibri"/>
        <a:ea typeface=""/>
        <a:cs typeface=""/>
      </a:minorFont>
    </a:fontScheme>
    <a:fmtScheme name="Office">
      <a:fillStyleLst>
        <a:solidFill>
          <a:schemeClr val="phClr"/>
        </a:solidFill>
        <a:gradFill>
          <a:gsLst/>
        </a:gradFill>
        <a:gradFill>
          <a:gsLst/>
        </a:gradFill>
      </a:fillStyleLst>
      <a:lnStyleLst>
        <a:ln w="6350">
          <a:solidFill>
            <a:schemeClr val="phClr"/>
          </a:solidFill>
        </a:ln>
        <a:ln w="12700">
          <a:solidFill>
            <a:schemeClr val="phClr"/>
          </a:solidFill>
        </a:ln>
        <a:ln w="19050">
          <a:solidFill>
            <a:schemeClr val="phClr"/>
          </a:solidFill>
        </a:ln>
      </a:lnStyleLst>
      <a:effectStyleLst>
        <a:effectStyle>
          <a:effectLst/>
        </a:effectStyle>
        <a:effectStyle>
          <a:effectLst/>
        </a:effectStyle>
        <a:effectStyle>
          <a:effectLst/>
        </a:effectStyle>
      </a:effectStyleLst>
      <a:bgFillStyleLst>
        <a:solidFill>
          <a:schemeClr val="phClr"/>
        </a:solidFill>
        <a:solidFill>
          <a:schemeClr val="phClr"/>
        </a:solidFill>
        <a:gradFill>
          <a:gsLst/>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3.xml.rels>&#65279;<?xml version="1.0" encoding="utf-8"?><Relationships xmlns="http://schemas.openxmlformats.org/package/2006/relationships"><Relationship Type="http://schemas.openxmlformats.org/officeDocument/2006/relationships/slideLayout" Target="/ppt/slideLayouts/slideLayout1.xml" Id="rId1" /></Relationships>
</file>

<file path=ppt/slides/slide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143259"/>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title"/>
          <p:cNvSpPr txBox="1"/>
          <p:nvPr/>
        </p:nvSpPr>
        <p:spPr>
          <a:xfrm xmlns:a="http://schemas.openxmlformats.org/drawingml/2006/main">
            <a:off x="686000" y="1600000"/>
            <a:ext cx="10820000" cy="2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4000" b="1" dirty="0">
                <a:solidFill>
                  <a:srgbClr val="FFFFFF"/>
                </a:solidFill>
                <a:latin typeface="+mj-lt"/>
              </a:rPr>
              <a:t>Magma: Der Rhythmus, der eine Sprache erschuf</a:t>
            </a:r>
          </a:p>
        </p:txBody>
      </p:sp>
      <p:sp>
        <p:nvSpPr>
          <p:cNvPr id="4" name="line"/>
          <p:cNvSpPr/>
          <p:nvPr/>
        </p:nvSpPr>
        <p:spPr>
          <a:xfrm xmlns:a="http://schemas.openxmlformats.org/drawingml/2006/main">
            <a:off x="686000" y="3700000"/>
            <a:ext cx="2743200" cy="3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5" name="sub"/>
          <p:cNvSpPr txBox="1"/>
          <p:nvPr/>
        </p:nvSpPr>
        <p:spPr>
          <a:xfrm xmlns:a="http://schemas.openxmlformats.org/drawingml/2006/main">
            <a:off x="686000" y="3900000"/>
            <a:ext cx="10820000" cy="1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89C2D9"/>
                </a:solidFill>
                <a:latin typeface="+mj-lt"/>
              </a:rPr>
              <a:t>Magma erschuf Zeuhl – einen Stil, der auf chorischen Wiederholungen, marschierenden Drums und einer erfundenen Sprache basiert. Beginnen Sie mit ihrer Schaffensperiode der 1970er Jahre.</a:t>
            </a:r>
          </a:p>
        </p:txBody>
      </p:sp>
    </p:spTree>
  </p:cSld>
  <p:clrMapOvr>
    <a:masterClrMapping xmlns:a="http://schemas.openxmlformats.org/drawingml/2006/main"/>
  </p:clrMapOvr>
</p:sld>
</file>

<file path=ppt/slides/slide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Auf einen Blick</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Stil: Zeuhl (erfundener Progressive Rock)
Aktive Jahre: 1969–heute
Herkunft: Paris, Frankreich
Kernbesetzung: Christian Vander (Schlagzeug, Gesang, Klavier), Klaus Blasquiz (Gesang), Jannick Top (Bass)
Schlüsselepoche: 1970–1976
Label: A&amp;M, Seventh, RCA, Le Chant du Monde</a:t>
            </a:r>
          </a:p>
        </p:txBody>
      </p:sp>
    </p:spTree>
  </p:cSld>
  <p:clrMapOvr>
    <a:masterClrMapping xmlns:a="http://schemas.openxmlformats.org/drawingml/2006/main"/>
  </p:clrMapOvr>
</p:sld>
</file>

<file path=ppt/slides/slide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Was ist Zeuhl?</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Zeuhl ist kein Genre, das man durch einmaliges Hören eines Tracks benennen kann. Es ist ein System. Der Bass führt oft die Melodie, während das Schlagzeug in einen Marsch verfällt. Der Chor – Magma verwendet mehrere Sänger – singt auf Kobaïan, einer Sprache, die Vander aus slawischen, germanischen und onomatopoetischen Wurzeln baute. Klavier und Orgel bleiben dissonant. Das Ergebnis ist zeremoniell, schwer und völlig in sich geschlossen.
Magma klingt nicht wie eine Band, die von anderen Bands leiht. Sie klingen, als führen sie ein Ritual durch, das bereits woanders existierte.</a:t>
            </a:r>
          </a:p>
        </p:txBody>
      </p:sp>
    </p:spTree>
  </p:cSld>
  <p:clrMapOvr>
    <a:masterClrMapping xmlns:a="http://schemas.openxmlformats.org/drawingml/2006/main"/>
  </p:clrMapOvr>
</p:sld>
</file>

<file path=ppt/slides/slide4.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Geschichte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Vander gründete Magma in Paris, nachdem er frühere Gruppen verlassen hatte. Das erste Album, Kobaïa (1970), etablierte den fiktiven Planeten und die Sprache. Der Durchbruch gelang mit Mëkanïk Dëstruktïẁ Kömmandöh (1973), einem einzigen 40-minütigen Stück, das zum Markenzeichen der Band wurde. Bis 1976 veröffentlichten sie fünf weitere Studioalben, dann verlangsamte sich das Tempo. Nach einer ruhigen Phase in den 1980er und 1990er Jahren erlebte Magma in den 2000er Jahren eine Wiederbelebung mit neuem Material und Live-Aktivitäten. Die Band tritt weiterhin auf und macht Aufnahmen.</a:t>
            </a:r>
          </a:p>
        </p:txBody>
      </p:sp>
    </p:spTree>
  </p:cSld>
  <p:clrMapOvr>
    <a:masterClrMapping xmlns:a="http://schemas.openxmlformats.org/drawingml/2006/main"/>
  </p:clrMapOvr>
</p:sld>
</file>

<file path=ppt/slides/slide5.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Die Kritik an ihnen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Magma ist schwer zugänglich. Die erfundene Sprache bedeutet keinen unmittelbaren lyrischen Haken. Die Tracks sind lang, die Stimmung ist unerbittlich ernst, und der Gesangsstil – opernhaft, chorisch, oft hektisch – kann überwältigend wirken. Die Alben der 1980er Jahre, Merci und Attahk, milderten den Sound, verloren aber etwas von der Spannung, die die frühen Werke auszeichnete. Für Hörer, die Strophe-Refrain-Struktur oder emotionale Wärme suchen, bietet Magma keins von beidem.
⚠️Der Einstiegspreis ist hoch, aber das Erlebnis im Inneren ist mit nichts anderem im Rock vergleichbar.</a:t>
            </a:r>
          </a:p>
        </p:txBody>
      </p:sp>
    </p:spTree>
  </p:cSld>
  <p:clrMapOvr>
    <a:masterClrMapping xmlns:a="http://schemas.openxmlformats.org/drawingml/2006/main"/>
  </p:clrMapOvr>
</p:sld>
</file>

<file path=ppt/slides/slide6.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Vision vs. Zugänglichkeit</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Vanders Ehrgeiz ist der springende Punkt. Er wollte nicht leicht verstanden werden. Er wollte eine vollständige Welt erschaffen. Diese Welt macht Magma einzigartig, hält sie aber auch klein. Die Band hat nie ein breites Publikum umworben. Die Alben der 1970er Jahre belohnen Geduld: Die Wiederholung baut sich auf, der Chor verfällt in Muster, Bass und Schlagzeug werden zu einer einzigen Maschine.</a:t>
            </a:r>
          </a:p>
        </p:txBody>
      </p:sp>
    </p:spTree>
  </p:cSld>
  <p:clrMapOvr>
    <a:masterClrMapping xmlns:a="http://schemas.openxmlformats.org/drawingml/2006/main"/>
  </p:clrMapOvr>
</p:sld>
</file>

<file path=ppt/slides/slide7.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Die Rhythmusmaschine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Vander ist ein autodidaktischer Schlagzeuger mit Jazz-Hintergrund, aber Magma swingt nicht. Das Schlagzeugspiel ist präzise, repetitiv und oft martialisch. Tracks wie "Mëkanïk Dëstruktïẁ Kömmandöh" basieren auf einer einzigen rhythmischen Figur, die nie bricht. Der Bass, besonders als Jannick Top ihn spielte, trägt melodisches Gewicht, während das Schlagzeug den Puls hält. Die beiden Instrumente erzeugen einen festen Groove, den der Chor und das Klavier entweder verstärken oder gegen den sie ankämpfen.</a:t>
            </a:r>
          </a:p>
        </p:txBody>
      </p:sp>
    </p:spTree>
  </p:cSld>
  <p:clrMapOvr>
    <a:masterClrMapping xmlns:a="http://schemas.openxmlformats.org/drawingml/2006/main"/>
  </p:clrMapOvr>
</p:sld>
</file>

<file path=ppt/slides/slide8.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Warum sie wichtig sind</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Magma hat eine musikalische Sprache geschaffen, die andere Bands übernommen haben. Der Begriff Zeuhl bezeichnet heute eine kleine, aber beständige Tradition im französischen und japanischen Progressive Rock. Noch wichtiger ist, dass Magma bewiesen hat, dass eine Band eine ganze Ästhetik – Sprache, Mythologie, Gesangsstil, rhythmisches System – aus der Vision einer einzigen Person aufbauen kann. Ihre Arbeit in den 1970er-Jahren bleibt eine der einzigartigsten Errungenschaften der progressiven Musik.
Niemand klingt wie sie, weil niemand sonst versucht hat, dasselbe zu bauen.</a:t>
            </a:r>
          </a:p>
        </p:txBody>
      </p:sp>
    </p:spTree>
  </p:cSld>
  <p:clrMapOvr>
    <a:masterClrMapping xmlns:a="http://schemas.openxmlformats.org/drawingml/2006/main"/>
  </p:clrMapOvr>
</p:sld>
</file>

<file path=ppt/slides/slide9.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Kuriositäten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 Kobaïan ist eine konstruierte Sprache mit eigener Grammatik und eigenem Wortschatz. Vander erfand sie, bevor er den Großteil der Musik schrieb.
✅ Das Album Mëkanïk Dëstruktïẁ Kömmandöh war ursprünglich als ein einziges 40-minütiges Stück geplant, das auf zwei Seiten verteilt werden sollte.
✅ Vander wurde stark von John Coltranes spirituellem Jazz beeinflusst, insbesondere vom Album A Love Supreme.
✅ Die Live-Auftritte der Band beinhalten oft theatralische Beleuchtung und choreografierte Bewegungen, die das rituelle Gefühl verstärken.</a:t>
            </a:r>
          </a:p>
        </p:txBody>
      </p:sp>
    </p:spTree>
  </p:cSld>
  <p:clrMapOvr>
    <a:masterClrMapping xmlns:a="http://schemas.openxmlformats.org/drawingml/2006/main"/>
  </p:clrMapOvr>
</p:sld>
</file>

<file path=ppt/slides/slide10.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Ein Titel zum Einstieg</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Wenn du etwas ausprobieren möchtest, dann nimm „Mëkanïk Dëstruktïẁ Kömmandöh“. Das vollständige 40-minütige Stück ist die klarste Aussage dessen, was Zeuhl ist: ein Chor, der in einer erfundenen Sprache singt, ein Schlagzeugmuster, das niemals nachlässt, eine Basslinie, die an der Grenze zwischen Melodie und Rhythmus entlangwandelt, und eine Struktur, die zu einem Höhepunkt aufbaut, ohne aus der Rolle zu fallen. Es ist nicht einfach. Aber es ist vollständig.</a:t>
            </a:r>
          </a:p>
        </p:txBody>
      </p:sp>
    </p:spTree>
  </p:cSld>
  <p:clrMapOvr>
    <a:masterClrMapping xmlns:a="http://schemas.openxmlformats.org/drawingml/2006/main"/>
  </p:clrMapOvr>
</p:sld>
</file>

<file path=ppt/slides/slide1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Essenzielle Tracks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Mëkanïk Dëstruktïẁ Kömmandöh (1973 - Mëkanïk Dëstruktïẁ Kömmandöh)
Das definitive Zeuhl-Stück. Ein 40-minütiger Einzeltitel, aufgebaut auf einem unerbittlichen Schlagzeugmuster, choralen Wiederholungen in Kobaïan und einer Basslinie, die die gesamte Struktur antreibt. Es ist der reinste Ausdruck von Vanders Vision.
Hören: Spotify · Apple Music · YouTube
Theusz Hamtaahk (1974 - Ẁurdah Ïtah)
Ein kürzeres, direkteres Stück, das die Fähigkeit des Chors zeigt, zwischen zarten Harmonien und aggressivem Unisono zu wechseln. Die Rhythmusgruppe bleibt fest, während der Gesang Spannung erzeugt.
Hören: Spotify · Apple Music · YouTube
Köhntarkösz (1974 - Köhntarkösz)
Der Titeltrack des Albums von 1974. Er zeichnet sich durch ein luftigeres Arrangement aus, bei dem Klavier und Orgel die melodische Fü…</a:t>
            </a:r>
          </a:p>
        </p:txBody>
      </p:sp>
    </p:spTree>
  </p:cSld>
  <p:clrMapOvr>
    <a:masterClrMapping xmlns:a="http://schemas.openxmlformats.org/drawingml/2006/main"/>
  </p:clrMapOvr>
</p:sld>
</file>

<file path=ppt/slides/slide1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Quellen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Magma (band) Wikipedia
Diskografie MusicBrainz</a:t>
            </a:r>
          </a:p>
        </p:txBody>
      </p:sp>
    </p:spTree>
  </p:cSld>
  <p:clrMapOvr>
    <a:masterClrMapping xmlns:a="http://schemas.openxmlformats.org/drawingml/2006/main"/>
  </p:clrMapOvr>
</p:sld>
</file>

<file path=ppt/slides/slide1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Verwandte Artikel</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Swans: The Band That Made Volume a Weapon - Eine weitere Band, die rituelle, schonungslose Klangwelten erschafft — Swans teilen Magmas Intensität und Geduld.
Godspeed You! Black Emperor: The Band That Waits - Wie Magma baut Godspeed lange, repetitive Stücke, die Geduld verlangen und mit Katharsis belohnen.</a:t>
            </a:r>
          </a:p>
        </p:txBody>
      </p:sp>
    </p:spTree>
  </p:cSld>
  <p:clrMapOvr>
    <a:masterClrMapping xmlns:a="http://schemas.openxmlformats.org/drawingml/2006/main"/>
  </p:clrMapOvr>
</p:sld>
</file>