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36722362be143d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d8ef955ba8b4fea"/>
    <p:sldId xmlns:r="http://schemas.openxmlformats.org/officeDocument/2006/relationships" id="257" r:id="R2ac7848290d14093"/>
    <p:sldId xmlns:r="http://schemas.openxmlformats.org/officeDocument/2006/relationships" id="258" r:id="Rcc9cf0928dcb430c"/>
    <p:sldId xmlns:r="http://schemas.openxmlformats.org/officeDocument/2006/relationships" id="259" r:id="Radbea39654c24a58"/>
    <p:sldId xmlns:r="http://schemas.openxmlformats.org/officeDocument/2006/relationships" id="260" r:id="R831487588d154332"/>
    <p:sldId xmlns:r="http://schemas.openxmlformats.org/officeDocument/2006/relationships" id="261" r:id="Rc32233d7d8864457"/>
    <p:sldId xmlns:r="http://schemas.openxmlformats.org/officeDocument/2006/relationships" id="262" r:id="R4878e545ae1c4982"/>
    <p:sldId xmlns:r="http://schemas.openxmlformats.org/officeDocument/2006/relationships" id="263" r:id="R684b5ab25c314013"/>
    <p:sldId xmlns:r="http://schemas.openxmlformats.org/officeDocument/2006/relationships" id="264" r:id="R8ee366f1db064f98"/>
    <p:sldId xmlns:r="http://schemas.openxmlformats.org/officeDocument/2006/relationships" id="265" r:id="Rfbe93a2b7eb549d0"/>
    <p:sldId xmlns:r="http://schemas.openxmlformats.org/officeDocument/2006/relationships" id="266" r:id="R2e09f66aad204ce2"/>
    <p:sldId xmlns:r="http://schemas.openxmlformats.org/officeDocument/2006/relationships" id="267" r:id="R515c5ccb96f34445"/>
    <p:sldId xmlns:r="http://schemas.openxmlformats.org/officeDocument/2006/relationships" id="268" r:id="Ra4395020375642a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d8ef955ba8b4fea" /><Relationship Type="http://schemas.openxmlformats.org/officeDocument/2006/relationships/slide" Target="/ppt/slides/slide2.xml" Id="R2ac7848290d14093" /><Relationship Type="http://schemas.openxmlformats.org/officeDocument/2006/relationships/slide" Target="/ppt/slides/slide3.xml" Id="Rcc9cf0928dcb430c" /><Relationship Type="http://schemas.openxmlformats.org/officeDocument/2006/relationships/slide" Target="/ppt/slides/slide4.xml" Id="Radbea39654c24a58" /><Relationship Type="http://schemas.openxmlformats.org/officeDocument/2006/relationships/slide" Target="/ppt/slides/slide5.xml" Id="R831487588d154332" /><Relationship Type="http://schemas.openxmlformats.org/officeDocument/2006/relationships/slide" Target="/ppt/slides/slide6.xml" Id="Rc32233d7d8864457" /><Relationship Type="http://schemas.openxmlformats.org/officeDocument/2006/relationships/slide" Target="/ppt/slides/slide7.xml" Id="R4878e545ae1c4982" /><Relationship Type="http://schemas.openxmlformats.org/officeDocument/2006/relationships/slide" Target="/ppt/slides/slide8.xml" Id="R684b5ab25c314013" /><Relationship Type="http://schemas.openxmlformats.org/officeDocument/2006/relationships/slide" Target="/ppt/slides/slide9.xml" Id="R8ee366f1db064f98" /><Relationship Type="http://schemas.openxmlformats.org/officeDocument/2006/relationships/slide" Target="/ppt/slides/slide10.xml" Id="Rfbe93a2b7eb549d0" /><Relationship Type="http://schemas.openxmlformats.org/officeDocument/2006/relationships/slide" Target="/ppt/slides/slide11.xml" Id="R2e09f66aad204ce2" /><Relationship Type="http://schemas.openxmlformats.org/officeDocument/2006/relationships/slide" Target="/ppt/slides/slide12.xml" Id="R515c5ccb96f34445" /><Relationship Type="http://schemas.openxmlformats.org/officeDocument/2006/relationships/slide" Target="/ppt/slides/slide13.xml" Id="Ra4395020375642a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Magma: O Ritmo Que Construiu uma Linguagem</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Magma criou o Zeuhl — um estilo construído com repetição coral, batidas marciais e uma língua inventada. Comece com sua fase dos anos 1970.</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Zeuhl (rock progressivo inventado)
Anos de atividade: 1969–presente
Origem: Paris, França
Formação principal: Christian Vander (bateria, vocal, piano), Klaus Blasquiz (vocal), Jannick Top (baixo)
Era chave: 1970–1976
Gravadora: A&amp;M, Seventh, RCA, Le Chant du Monde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É Zeuhl?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Zeuhl não é um gênero que se pode identificar ouvindo uma única faixa. É um sistema. O baixo frequentemente lidera a melodia enquanto a bateria se prende a uma marcha. O coral—o Magma usa vários vocalistas—canta em Kobaïan, uma língua que Vander construiu a partir de raízes eslavas, germânicas e onomatopaicas. O piano e o órgão permanecem dissonantes. O resultado é cerimonial, pesado e completamente autossuficiente.
Magma não soa como uma banda pegando emprestado de outras bandas. Soa como se estivessem realizando um ritual que já existia em algum outro lugar.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Vander formou o Magma em Paris após deixar grupos anteriores. O primeiro álbum, Kobaïa (1970), estabeleceu o planeta fictício e o idioma. O avanço veio com Mëkanïk Dëstruktïw Kömmandöh (1973), uma única peça de 40 minutos que se tornou a marca registrada da banda. Eles lançaram mais cinco álbuns de estúdio até 1976, depois desaceleraram. Após um período tranquilo nas décadas de 1980 e 1990, o Magma reviveu nos anos 2000 com novo material e atividade ao vivo. A banda continua a se apresentar e gravar.</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Argumento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Magma é difícil de entrar. O idioma inventado significa que não há gancho lírico imediato. As faixas são longas, o clima é implacavelmente sério, e o estilo vocal—operático, coral, muitas vezes frenético—pode ser avassalador. Os álbuns dos anos 1980 Merci e Attahk suavizaram o som, mas perderam parte da tensão que tornava o trabalho inicial atraente. Para ouvintes que querem estrutura verso-refrão ou calor emocional, Magma não oferece nenhum dos dois.
⚠️O preço de entrada é alto, mas a experiência interna é diferente de tudo no rock.</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Visão vs. Acesso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ambição de Vander é o ponto central. Ele não queria ser compreendido facilmente. Ele queria criar um mundo completo. Esse mundo é o que torna Magma único, mas também os mantém pequenos. A banda nunca buscou um público amplo. Os álbuns dos anos 1970 recompensam a paciência: a repetição se constrói, o coral trava em padrões, o baixo e a bateria se tornam uma única máquina.</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Máquina Rítmica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Vander é um baterista autodidata com formação em jazz, mas Magma não tem swing. A bateria é precisa, repetitiva e muitas vezes marcial. Faixas como "Mëkanïk Dëstruktïw Kömmandöh" são construídas sobre uma única figura rítmica que nunca se quebra. O baixo, especialmente quando tocado por Jannick Top, carrega peso melódico enquanto a bateria mantém o pulso. Os dois instrumentos criam um groove travado que o coral e o piano reforçam ou contra o qual se chocam.</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Importam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Magma criou uma linguagem musical que outras bandas adotaram. O termo Zeuhl hoje descreve uma tradição pequena, mas persistente, no rock progressivo francês e japonês. Mais importante, o Magma provou que uma banda poderia construir toda uma estética — linguagem, mitologia, estilo vocal, sistema rítmico — a partir da visão de uma só pessoa. Sua trajetória nos anos 1970 continua sendo uma das realizações mais singulares da música progressiva.
Ninguém soa como eles porque ninguém mais tentou construir a mesma coisa.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O Kobaïan é uma língua artificial com sua própria gramática e vocabulário. Vander a inventou antes de compor a maior parte da música.
✅ O álbum Mëkanïk Dëstruktïẁ Kömmandöh foi originalmente concebido como uma única faixa de 40 minutos dividida em dois lados.
✅ Vander foi profundamente influenciado pelo jazz espiritual de John Coltrane, especialmente o álbum A Love Supreme.
✅ As apresentações ao vivo da banda frequentemente incluem iluminação teatral e movimentos coreografados, reforçando a sensação ritualística.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Faixa para Começar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 você for ouvir uma coisa, que seja "Mëkanïk Dëstruktïẁ Kömmandöh". A faixa completa de 40 minutos é a declaração mais clara do que é o Zeuhl: um coro cantando em uma língua inventada, um padrão de bateria que nunca cede, uma linha de baixo que percorre a fronteira entre melodia e ritmo, e uma estrutura que atinge um clímax sem jamais quebrar o personagem. Não é fácil. Mas é completo.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Mëkanïk Dëstruktïẁ Kömmandöh (1973 - Mëkanïk Dëstruktïẁ Kömmandöh)
A faixa Zeuhl definitiva. Um único tema de 40 minutos construído sobre um padrão de bateria implacável, repetição coral em Kobaïan e uma linha de baixo que impulsiona toda a estrutura. É a expressão mais pura da visão de Vander.
Ouça: Spotify · Apple Music · YouTube
Theusz Hamtaahk (1974 - Ẁurdah Ïtah)
Uma faixa mais curta e direta que mostra a habilidade do coro em alternar entre harmonias delicadas e uníssonos agressivos. A seção rítmica permanece firme enquanto os vocais criam tensão.
Ouça: Spotify · Apple Music · YouTube
Köhntarkösz (1974 - Köhntarkösz)
A faixa-título do álbum de 1974. Apresenta um arranjo mais espaçoso, com piano e órgão assumindo a liderança melódica enquanto a bateria permanece constante. Mostra o…</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Magma (band) Wikipedia
Discografia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Swans: A Banda Que Fez do Volume uma Arma — Outra banda que constrói mundos sonoros ritualísticos e punitivos — Swans compartilham a intensidade e a paciência do Magma.
Godspeed You! Black Emperor: A Banda Que Espera — Assim como o Magma, Godspeed constrói peças longas e repetitivas que exigem paciência e recompensam com catarse.</a:t>
            </a:r>
          </a:p>
        </p:txBody>
      </p:sp>
    </p:spTree>
  </p:cSld>
  <p:clrMapOvr>
    <a:masterClrMapping xmlns:a="http://schemas.openxmlformats.org/drawingml/2006/main"/>
  </p:clrMapOvr>
</p:sld>
</file>