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a26f49fce0b48a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a571ee501614016"/>
    <p:sldId xmlns:r="http://schemas.openxmlformats.org/officeDocument/2006/relationships" id="257" r:id="Raf627d1dfb6f469b"/>
    <p:sldId xmlns:r="http://schemas.openxmlformats.org/officeDocument/2006/relationships" id="258" r:id="Rb32f1fec3eeb4ec6"/>
    <p:sldId xmlns:r="http://schemas.openxmlformats.org/officeDocument/2006/relationships" id="259" r:id="Rfc1d9121402c46e8"/>
    <p:sldId xmlns:r="http://schemas.openxmlformats.org/officeDocument/2006/relationships" id="260" r:id="Rbb82793d9c6b45bd"/>
    <p:sldId xmlns:r="http://schemas.openxmlformats.org/officeDocument/2006/relationships" id="261" r:id="Re8429f101c1e4fa1"/>
    <p:sldId xmlns:r="http://schemas.openxmlformats.org/officeDocument/2006/relationships" id="262" r:id="Raef8a4dbf95d45ec"/>
    <p:sldId xmlns:r="http://schemas.openxmlformats.org/officeDocument/2006/relationships" id="263" r:id="R57b4f702b5834fdb"/>
    <p:sldId xmlns:r="http://schemas.openxmlformats.org/officeDocument/2006/relationships" id="264" r:id="R64dc72b63769418c"/>
    <p:sldId xmlns:r="http://schemas.openxmlformats.org/officeDocument/2006/relationships" id="265" r:id="R46c446ef88964098"/>
    <p:sldId xmlns:r="http://schemas.openxmlformats.org/officeDocument/2006/relationships" id="266" r:id="Rc6121fc48a7c4e2b"/>
    <p:sldId xmlns:r="http://schemas.openxmlformats.org/officeDocument/2006/relationships" id="267" r:id="Ra271ce88006248c1"/>
    <p:sldId xmlns:r="http://schemas.openxmlformats.org/officeDocument/2006/relationships" id="268" r:id="R23ee9e2be17d44d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a571ee501614016" /><Relationship Type="http://schemas.openxmlformats.org/officeDocument/2006/relationships/slide" Target="/ppt/slides/slide2.xml" Id="Raf627d1dfb6f469b" /><Relationship Type="http://schemas.openxmlformats.org/officeDocument/2006/relationships/slide" Target="/ppt/slides/slide3.xml" Id="Rb32f1fec3eeb4ec6" /><Relationship Type="http://schemas.openxmlformats.org/officeDocument/2006/relationships/slide" Target="/ppt/slides/slide4.xml" Id="Rfc1d9121402c46e8" /><Relationship Type="http://schemas.openxmlformats.org/officeDocument/2006/relationships/slide" Target="/ppt/slides/slide5.xml" Id="Rbb82793d9c6b45bd" /><Relationship Type="http://schemas.openxmlformats.org/officeDocument/2006/relationships/slide" Target="/ppt/slides/slide6.xml" Id="Re8429f101c1e4fa1" /><Relationship Type="http://schemas.openxmlformats.org/officeDocument/2006/relationships/slide" Target="/ppt/slides/slide7.xml" Id="Raef8a4dbf95d45ec" /><Relationship Type="http://schemas.openxmlformats.org/officeDocument/2006/relationships/slide" Target="/ppt/slides/slide8.xml" Id="R57b4f702b5834fdb" /><Relationship Type="http://schemas.openxmlformats.org/officeDocument/2006/relationships/slide" Target="/ppt/slides/slide9.xml" Id="R64dc72b63769418c" /><Relationship Type="http://schemas.openxmlformats.org/officeDocument/2006/relationships/slide" Target="/ppt/slides/slide10.xml" Id="R46c446ef88964098" /><Relationship Type="http://schemas.openxmlformats.org/officeDocument/2006/relationships/slide" Target="/ppt/slides/slide11.xml" Id="Rc6121fc48a7c4e2b" /><Relationship Type="http://schemas.openxmlformats.org/officeDocument/2006/relationships/slide" Target="/ppt/slides/slide12.xml" Id="Ra271ce88006248c1" /><Relationship Type="http://schemas.openxmlformats.org/officeDocument/2006/relationships/slide" Target="/ppt/slides/slide13.xml" Id="R23ee9e2be17d44d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Magma: The Rhythm That Built a Language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Magma created Zeuhl—a style built on choral repetition, martial drums, and an invented language. Start with their 1970s run.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Zeuhl (invented progressive rock)
Years active: 1969–present
Origin: Paris, France
Core lineup: Christian Vander (drums, vocals, piano), Klaus Blasquiz (vocals), Jannick Top (bass)
Key era: 1970–1976
Label: A&amp;M, Seventh, RCA, Le Chant du Monde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Is Zeuhl?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Zeuhl is not a genre you can name by listening to one track. It is a system. The bass often leads the melody while the drums lock into a march. The choir—Magma uses multiple vocalists—sings in Kobaïan, a language Vander built from Slavic, Germanic, and onomatopoeic roots. The piano and organ stay dissonant. The result is ceremonial, heavy, and completely self-contained.
Magma does not sound like a band borrowing from other bands. They sound like they are performing a ritual that already existed somewhere else.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formed Magma in Paris after leaving earlier groups. The first album, Kobaïa (1970), established the fictional planet and the language. The breakthrough came with Mëkanïk Dëstruktïẁ Kömmandöh (1973), a single 40-minute piece that became the band's signature. They released five more studio albums through 1976, then slowed. After a quiet 1980s and 1990s, Magma revived in the 2000s with new material and live activity. The band continues to perform and record.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is difficult to enter. The invented language means no immediate lyrical hook. The tracks are long, the mood is relentlessly serious, and the vocal style—operatic, choral, often frantic—can feel overwhelming. The 1980s albums Merci and Attahk softened the sound but lost some of the tension that made the early work compelling. For listeners who want verse-chorus structure or emotional warmth, Magma offers neither.
⚠️The price of entry is high, but the experience inside is unlike anything else in rock.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Vision vs. Access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Vander's ambition is the whole point. He did not want to be understood easily. He wanted to create a complete world. That world is what makes Magma unique, but it also keeps them small. The band has never courted a broad audience. The 1970s albums reward patience: the repetition builds, the choir locks into patterns, the bass and drums become a single machine.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Engine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is a self-taught drummer with a jazz background, but Magma does not swing. The drumming is precise, repetitive, and often martial. Tracks like "Mëkanïk Dëstruktïẁ Kömmandöh" are built on a single rhythmic figure that never breaks. The bass, especially when Jannick Top played it, carries melodic weight while the drums hold the pulse. The two instruments create a locked groove that the choir and piano either reinforce or push against.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created a musical language that other bands have adopted. The term Zeuhl now describes a small but persistent tradition in French and Japanese progressive rock. More importantly, Magma proved that a band could build an entire aesthetic—language, mythology, vocal style, rhythmic system—from one person's vision. Their 1970s run remains one of the most singular achievements in progressive music.
No one sounds like them because no one else tried to build the same thing.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Kobaïan is a constructed language with its own grammar and vocabulary. Vander invented it before writing most of the music.
✅ The album Mëkanïk Dëstruktïẁ Kömmandöh was originally intended as a single 40-minute piece split across two sides.
✅ Vander was deeply influenced by John Coltrane's spiritual jazz, especially the album A Love Supreme.
✅ The band's live performances often include theatrical lighting and choreographed movement, reinforcing the ritualistic feel.</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Track to Start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you try one thing, make it "Mëkanïk Dëstruktïẁ Kömmandöh." The full 40-minute piece is the clearest statement of what Zeuhl is: a choir chanting in a made-up language, a drum pattern that never relents, a bass line that walks the edge of melody and rhythm, and a structure that builds to a climax without ever breaking character. It is not easy. But it is complete.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Mëkanïk Dëstruktïẁ Kömmandöh (1973 - Mëkanïk Dëstruktïẁ Kömmandöh)
The definitive Zeuhl piece. A 40-minute single track built on a relentless drum pattern, choral repetition in Kobaïan, and a bass line that drives the entire structure. It is the purest expression of Vander's vision.
Listen: Spotify · Apple Music · YouTube
Theusz Hamtaahk (1974 - Ẁurdah Ïtah)
A shorter, more direct piece that showcases the choir's ability to shift between delicate harmonies and aggressive unison. The rhythm section stays locked while the vocals create tension.
Listen: Spotify · Apple Music · YouTube
Köhntarkösz (1974 - Köhntarkösz)
The title track from the 1974 album. It features a more spacious arrangement, with piano and organ taking melodic lead while the drums remain steady. Shows Magma's quieter side…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(band) Wikipedia
Discography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Swans: The Band That Made Volume a Weapon - Another band that builds ritualistic, punishing sound worlds — Swans share Magma's intensity and patience.
Godspeed You! Black Emperor: The Band That Waits - Like Magma, Godspeed builds long, repetitive pieces that demand patience and reward with catharsis.</a:t>
            </a:r>
          </a:p>
        </p:txBody>
      </p:sp>
    </p:spTree>
  </p:cSld>
  <p:clrMapOvr>
    <a:masterClrMapping xmlns:a="http://schemas.openxmlformats.org/drawingml/2006/main"/>
  </p:clrMapOvr>
</p:sld>
</file>