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b9395aa6b71430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fe3afa9d9ee45bd"/>
    <p:sldId xmlns:r="http://schemas.openxmlformats.org/officeDocument/2006/relationships" id="257" r:id="R376af41d60de4aff"/>
    <p:sldId xmlns:r="http://schemas.openxmlformats.org/officeDocument/2006/relationships" id="258" r:id="R807267ca5a5646b8"/>
    <p:sldId xmlns:r="http://schemas.openxmlformats.org/officeDocument/2006/relationships" id="259" r:id="R98d88ca590ff4b40"/>
    <p:sldId xmlns:r="http://schemas.openxmlformats.org/officeDocument/2006/relationships" id="260" r:id="R246c49ab455c4299"/>
    <p:sldId xmlns:r="http://schemas.openxmlformats.org/officeDocument/2006/relationships" id="261" r:id="Rb12eb5b04eec4828"/>
    <p:sldId xmlns:r="http://schemas.openxmlformats.org/officeDocument/2006/relationships" id="262" r:id="R9d8db0af49354c92"/>
    <p:sldId xmlns:r="http://schemas.openxmlformats.org/officeDocument/2006/relationships" id="263" r:id="R7e172999d9b54601"/>
    <p:sldId xmlns:r="http://schemas.openxmlformats.org/officeDocument/2006/relationships" id="264" r:id="R10eb9675369a4f76"/>
    <p:sldId xmlns:r="http://schemas.openxmlformats.org/officeDocument/2006/relationships" id="265" r:id="Ra56bdd393e3b4749"/>
    <p:sldId xmlns:r="http://schemas.openxmlformats.org/officeDocument/2006/relationships" id="266" r:id="R0654d67127b847dd"/>
    <p:sldId xmlns:r="http://schemas.openxmlformats.org/officeDocument/2006/relationships" id="267" r:id="R523c70ce9d9347a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fe3afa9d9ee45bd" /><Relationship Type="http://schemas.openxmlformats.org/officeDocument/2006/relationships/slide" Target="/ppt/slides/slide2.xml" Id="R376af41d60de4aff" /><Relationship Type="http://schemas.openxmlformats.org/officeDocument/2006/relationships/slide" Target="/ppt/slides/slide3.xml" Id="R807267ca5a5646b8" /><Relationship Type="http://schemas.openxmlformats.org/officeDocument/2006/relationships/slide" Target="/ppt/slides/slide4.xml" Id="R98d88ca590ff4b40" /><Relationship Type="http://schemas.openxmlformats.org/officeDocument/2006/relationships/slide" Target="/ppt/slides/slide5.xml" Id="R246c49ab455c4299" /><Relationship Type="http://schemas.openxmlformats.org/officeDocument/2006/relationships/slide" Target="/ppt/slides/slide6.xml" Id="Rb12eb5b04eec4828" /><Relationship Type="http://schemas.openxmlformats.org/officeDocument/2006/relationships/slide" Target="/ppt/slides/slide7.xml" Id="R9d8db0af49354c92" /><Relationship Type="http://schemas.openxmlformats.org/officeDocument/2006/relationships/slide" Target="/ppt/slides/slide8.xml" Id="R7e172999d9b54601" /><Relationship Type="http://schemas.openxmlformats.org/officeDocument/2006/relationships/slide" Target="/ppt/slides/slide9.xml" Id="R10eb9675369a4f76" /><Relationship Type="http://schemas.openxmlformats.org/officeDocument/2006/relationships/slide" Target="/ppt/slides/slide10.xml" Id="Ra56bdd393e3b4749" /><Relationship Type="http://schemas.openxmlformats.org/officeDocument/2006/relationships/slide" Target="/ppt/slides/slide11.xml" Id="R0654d67127b847dd" /><Relationship Type="http://schemas.openxmlformats.org/officeDocument/2006/relationships/slide" Target="/ppt/slides/slide12.xml" Id="R523c70ce9d9347a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Männliche PAH-Patienten zeigen erhöhte Xist-RNA in Lungenzellen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Beobachtungsstudie fand erhöhte Xist-RNA in Lungenzellen männlicher PAH-Patienten, die mit Zellproliferation in Verbindung steht.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verwendete Lungengewebe und Endothelzellen männlicher PAH-Patienten. Die Forscher verglichen Zellen mit hohen Xist-Spiegeln mit solchen mit niedrigen Xist-Spiegeln. Sie maßen Xist-RNA, Zellproliferation und zugehörige molekulare Signalwege.
ℹ️Dies ist eine Beobachtungsstudie an menschlichen Gewebeproben – keine klinische Studie oder Behandlungstest.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Männliche PAH-Endothelzellen zeigten einen durchschnittlichen 10,3-fachen Anstieg bei hohem Xist im Vergleich zu niedrigem Xist.
✅ Höhere Xist-Spiegel waren signifikant mit einer stärkeren Zellproliferation verbunden.
✅ Die Xist-Hochregulierung verringerte die Expression von Klf2, einem schützenden Gen, durch Interaktion mit EZH2.
✅ Das EHITSN-Proteinfragment löste die p38/Elk1/c-Fos-Signalkaskade aus, die mit Proliferation in Verbindung steht.
✅ Die Zellzyklusproteine Cyclin A1 und Cyclin D2 waren am proliferativen Profil beteiligt.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Bei männlichen PAH-Patienten ist eine erhöhte Xist-RNA in Lungenzellen mit Zellwachstum und Veränderungen in der Genregulation verbunden. Dies deutet auf einen möglichen Mechanismus für die Krankheit hin, aber die Studie hat Zellmarker gemessen, nicht Patientenverschlechterungen wie Überleben oder Symptome.
Die Studie hat die Xist-Expression und das Zellverhalten in Laborproben gemessen. Sie hat nicht getestet, ob eine Veränderung von Xist die PAH bei Patienten verbessert.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Beweist nicht, dass Xist PAH beim Menschen verursacht.
Zeigt nicht, dass eine Senkung von Xist Patienten hilft.
Stellt keine Behandlung oder Prävention dar.
Misst keine langfristigen Gesundheitsergebnisse.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 und Vertrauen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moderat – Beobachtungsstudie am Menschen mit Assoziation, nicht Kausalität.
Vertrauensstufe: Moderat. Dies ist eine Beobachtungsstudie, die Assoziationen in Laborproben zeigt, keinen Kausalitätsnachweis. Die Ergebnisse müssen in größeren Studien und an lebenden Patienten bestätigt werden.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Kleine Stichprobe nur männlicher Patienten.
Beobachtungsdesign kann keine Kausalität beweisen.
Laborzellstudien spiegeln möglicherweise nicht den gesamten Körper wider.
Keine weibliche Vergleichsgruppe eingeschlossen.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Führt der Anstieg von Xist zur PAH oder ist er die Folge davon?
Würde eine Verringerung von Xist den Krankheitsverlauf beeinflussen?
Gelten diese Ergebnisse auch für Patientinnen?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es sich hier um frühe Forschung handelt, nicht um einen Behandlungsleitfaden.
✅ Wenn Sie an PAH leiden, befolgen Sie die Ratschläge Ihres Arztes und die aktuellen Behandlungen.
✅ Besprechen Sie neue Forschungsergebnisse mit Ihrem Arzt.
✅ Versuchen Sie nicht, die Xist-Werte eigenständig zu verändern.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Studie fand erhöhte Xist-RNA in männlichen PAH-Lungenzellen, beweist aber weder eine Ursache noch deutet sie auf eine Behandlung hin.
⚠️Diese Zusammenfassung dient nur der allgemeinen Information und ist kein medizinischer Rat. Sprechen Sie mit einem qualifizierten Fachmann, bevor Sie etwas an Ihrer Gesundheit ändern.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Dysregulation of the Long Noncoding RNA X-Inactive-Specific Transcript Expression in Male Patients with Pulmonary Arterial Hypertension.. The American journal of pathology. 2024 PubMed</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Silencing a Gene May Help Rejuvenate Aging Cells — Eine weitere Studie zur Genregulation in menschlichen Zellen, die untersucht, wie das Stummschalten eines Gens das Altern umkehren kann.</a:t>
            </a:r>
          </a:p>
        </p:txBody>
      </p:sp>
    </p:spTree>
  </p:cSld>
  <p:clrMapOvr>
    <a:masterClrMapping xmlns:a="http://schemas.openxmlformats.org/drawingml/2006/main"/>
  </p:clrMapOvr>
</p:sld>
</file>