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2be3e8fc6cf4f1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9eb4c6d53774fc0"/>
    <p:sldId xmlns:r="http://schemas.openxmlformats.org/officeDocument/2006/relationships" id="257" r:id="R74a3ae5d17d14deb"/>
    <p:sldId xmlns:r="http://schemas.openxmlformats.org/officeDocument/2006/relationships" id="258" r:id="R893f6e34bd234c99"/>
    <p:sldId xmlns:r="http://schemas.openxmlformats.org/officeDocument/2006/relationships" id="259" r:id="Rf86ee68b1b914cc1"/>
    <p:sldId xmlns:r="http://schemas.openxmlformats.org/officeDocument/2006/relationships" id="260" r:id="R3701897f79744937"/>
    <p:sldId xmlns:r="http://schemas.openxmlformats.org/officeDocument/2006/relationships" id="261" r:id="Rbeb49625837545e3"/>
    <p:sldId xmlns:r="http://schemas.openxmlformats.org/officeDocument/2006/relationships" id="262" r:id="R3622e6a582e9411c"/>
    <p:sldId xmlns:r="http://schemas.openxmlformats.org/officeDocument/2006/relationships" id="263" r:id="R2edc3e95f70f4e96"/>
    <p:sldId xmlns:r="http://schemas.openxmlformats.org/officeDocument/2006/relationships" id="264" r:id="R7c699a691db04b83"/>
    <p:sldId xmlns:r="http://schemas.openxmlformats.org/officeDocument/2006/relationships" id="265" r:id="Rc579825fc7154332"/>
    <p:sldId xmlns:r="http://schemas.openxmlformats.org/officeDocument/2006/relationships" id="266" r:id="R6aa2cb1c52024da6"/>
    <p:sldId xmlns:r="http://schemas.openxmlformats.org/officeDocument/2006/relationships" id="267" r:id="Rf0845665c9aa4334"/>
    <p:sldId xmlns:r="http://schemas.openxmlformats.org/officeDocument/2006/relationships" id="268" r:id="R6b40668b30b2443c"/>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9eb4c6d53774fc0" /><Relationship Type="http://schemas.openxmlformats.org/officeDocument/2006/relationships/slide" Target="/ppt/slides/slide2.xml" Id="R74a3ae5d17d14deb" /><Relationship Type="http://schemas.openxmlformats.org/officeDocument/2006/relationships/slide" Target="/ppt/slides/slide3.xml" Id="R893f6e34bd234c99" /><Relationship Type="http://schemas.openxmlformats.org/officeDocument/2006/relationships/slide" Target="/ppt/slides/slide4.xml" Id="Rf86ee68b1b914cc1" /><Relationship Type="http://schemas.openxmlformats.org/officeDocument/2006/relationships/slide" Target="/ppt/slides/slide5.xml" Id="R3701897f79744937" /><Relationship Type="http://schemas.openxmlformats.org/officeDocument/2006/relationships/slide" Target="/ppt/slides/slide6.xml" Id="Rbeb49625837545e3" /><Relationship Type="http://schemas.openxmlformats.org/officeDocument/2006/relationships/slide" Target="/ppt/slides/slide7.xml" Id="R3622e6a582e9411c" /><Relationship Type="http://schemas.openxmlformats.org/officeDocument/2006/relationships/slide" Target="/ppt/slides/slide8.xml" Id="R2edc3e95f70f4e96" /><Relationship Type="http://schemas.openxmlformats.org/officeDocument/2006/relationships/slide" Target="/ppt/slides/slide9.xml" Id="R7c699a691db04b83" /><Relationship Type="http://schemas.openxmlformats.org/officeDocument/2006/relationships/slide" Target="/ppt/slides/slide10.xml" Id="Rc579825fc7154332" /><Relationship Type="http://schemas.openxmlformats.org/officeDocument/2006/relationships/slide" Target="/ppt/slides/slide11.xml" Id="R6aa2cb1c52024da6" /><Relationship Type="http://schemas.openxmlformats.org/officeDocument/2006/relationships/slide" Target="/ppt/slides/slide12.xml" Id="Rf0845665c9aa4334" /><Relationship Type="http://schemas.openxmlformats.org/officeDocument/2006/relationships/slide" Target="/ppt/slides/slide13.xml" Id="R6b40668b30b2443c"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Mercyful Fate: A Banda de Metal Teatral Que Se Recusou a Ser Boba</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Mercyful Fate misturou vocais operísticos, riffs de guitarra dupla e letras ocultas para criar um som que influenciou o black, thrash e death metal.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Estilo: Heavy metal / primeira onda do black metal
Anos de atividade: 1981–1985, 1992–1999
Origem: Copenhague, Dinamarca
Formação principal: King Diamond (vocais), Hank Shermann (guitarra)
Era-chave: 1983–1984
Gravadora: Roadrunner, Metal Blade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Fizeram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Mercyful Fate tocava heavy metal com inclinações progressivas e um toque teatral. Os riffs eram intrincados, as estruturas das músicas frequentemente ultrapassavam seis minutos, e as letras vinham do satanismo de LaVey e do ocultismo. Eles fizeram parte da primeira onda do black metal ao lado de Venom e Bathory, mas seu som devia mais ao rock progressivo e ao hard rock do que ao punk. O resultado era algo que parecia ao mesmo tempo mais antigo e mais estranho do que o que seus pares estavam fazendo.
ℹ️Apesar de ser agrupado com o black metal inicial, as influências principais do Mercyful Fate eram o rock progressivo e o heavy metal — não o punk. Isso os tornava uma esquisitice em sua própria cena.</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História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Formado em 1981 pelo vocalista King Diamond e pelo guitarrista Hank Shermann, o Mercyful Fate lançou dois álbuns de estúdio no início dos anos 1980: Melissa (1983) e Don't Break the Oath (1984). Tensões internas levaram a um rompimento em 1985. King Diamond iniciou uma carreira solo, e a banda se reformou em 1992, lançando mais cinco álbuns ao longo dos anos 1990 antes de se separar novamente em 1999. Os primeiros discos continuam sendo os mais celebrados.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Caso Contra Eles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álbuns da reunião dos anos 1990 nunca igualaram a tensão do trabalho dos anos 1980. A produção era mais limpa, a composição menos focada, e a teatralidade às vezes parecia uma rotina em vez de uma escolha artística genuína. O compromisso da banda com as imagens ocultistas também os tornava fáceis de descartar como caricatos por aqueles que preferiam seu metal mais pé no chão. Os discos posteriores têm momentos, mas não o ímpeto sustentado dos primeiros anos.
⚠️Até os fãs admitem que o material da reunião carece da energia bruta dos álbuns clássicos. Se você é novo no Mercyful Fate, comece pela produção dos anos 80 primeiro.</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Seriedade do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tensão central do Mercyful Fate está entre o material e a entrega. As letras falam sobre Satanás, bruxas e maldições antigas — o tipo de coisa que poderia facilmente escorregar para a paródia. Mas o talento musical é extremamente sério. As harmonias de guitarra dupla são precisas. As estruturas das músicas são deliberadas. Os vocais de King Diamond, embora extremos, são controlados e musicais.
A banda nunca piscou. Eles se comprometeram totalmente com o personagem, e esse compromisso foi o que fez funcionar. Quando a música é boa, as imagens parecem merecidas. Quando não é, tudo pode parecer uma fantasia.
"A banda nunca piscou. Eles se comprometeram totalmente com o personagem, e esse compromisso foi o que fez funcionar."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Motor de Duas Guitarras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As guitarras são o centro do som do Mercyful Fate. Hank Shermann e o outro guitarrista (Michael Denner nos primeiros discos) tocavam melodias entrelaçadas, em vez de simples divisões de ritmo e solo. Os riffs se moviam em contraponto, criando uma textura densa, quase orquestral. A seção rítmica se mantinha estável, raramente se destacando, dando espaço para as guitarras respirarem. O resultado era um som que parecia ao mesmo tempo cheio e controlado — muitas notas, mas cada uma no seu lugar.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Voz como Instrumento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abordagem vocal de King Diamond é a característica mais marcante da banda. Ele cantava em um falsete agudo e claro que podia se transformar em um rosnado gutural ou em um sussurro falado. Ele tratava sua voz como outro instrumento melódico, frequentemente espelhando ou respondendo às linhas da guitarra. A entrega teatral — completa com vozes de personagens e pausas dramáticas — dava às músicas uma qualidade narrativa que diferenciava o Mercyful Fate de outras bandas de metal da época. Não era sutil, mas era eficaz.
💡Preste atenção em como o falsete de King Diamond interage com as melodias da guitarra. Os dois estão frequentemente em conversa, o que confere à música uma tensão dramática única.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Que Eles Ainda São Relevantes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influência do Mercyful Fate no metal extremo é difícil de exagerar. Os primeiros discos foram citados como formadores por bandas das cenas thrash, death e black metal norueguês. A abordagem de duas guitarras e os vocais teatrais se tornaram modelos para bandas posteriores. Mas o verdadeiro legado da banda é mais restrito e específico: eles mostraram que o metal podia ser ao mesmo tempo tecnicamente ambicioso e desavergonhadamente estranho. O melhor do seu trabalho ainda soa como o de ninguém mais.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Curiosidades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O nome verdadeiro de King Diamond é Kim Bendix Petersen. Ele adotou o nome artístico no início de sua carreira.
✅ O nome da banda veio de um sonho que um dos membros teve sobre um destino de misericórdia (mercy-killing fate).
✅ Várias casas de show se recusaram a contratar o Mercyful Fate devido ao conteúdo satânico de suas letras, forçando-os a tocar em espaços não convencionais.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Por Onde Começar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primeiros discos são os que importam. Melissa e Don't Break the Oath contêm as composições mais fortes e as performances mais focadas da banda. O material dos anos 1990 vale a pena ser ouvido por curiosidade, mas não atinge as mesmas alturas. Comece com 'Evil' e 'Curse of the Pharaohs' de Melissa, depois vá para 'Come to the Sabbath' e 'The Oath' de Don't Break the Oath. Esse é o cerne do que foi o Mercyful Fate.
Faixas Essenciais
Evil 1983 - Melissa
Abre com uma linha de guitarra limpa que se desenvolve em um riff galopante. A faixa mostra como a banda equilibrava melodia com agressividade, e o vocal de King Diamond entra com um rosnado controlado que define o tom do álbum.
Ouça: Spotify · Apple Music · YouTube
Curse of the Pharaohs 1983 - Melissa
Uma música guiada por narrativa, com…</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Mercyful Fate Wikipedia
Discografia MusicBrainz</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King Crimson: The Band That Reinvented Itself by Staying the Same — Outra banda teatral e progressiva que evoluiu sem perder sua identidade central.
Sparks: The Art of Controlled Chaos in Pop — Assim como Mercyful Fate, Sparks construiu uma carreira baseada em teatralidade e música intrincada, sem ironia.</a:t>
            </a:r>
          </a:p>
        </p:txBody>
      </p:sp>
    </p:spTree>
  </p:cSld>
  <p:clrMapOvr>
    <a:masterClrMapping xmlns:a="http://schemas.openxmlformats.org/drawingml/2006/main"/>
  </p:clrMapOvr>
</p:sld>
</file>