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54a69f9b8e04a6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64848ea94df49d8"/>
    <p:sldId xmlns:r="http://schemas.openxmlformats.org/officeDocument/2006/relationships" id="257" r:id="Ra6da223928c5406c"/>
    <p:sldId xmlns:r="http://schemas.openxmlformats.org/officeDocument/2006/relationships" id="258" r:id="Rf923a24c93174cbd"/>
    <p:sldId xmlns:r="http://schemas.openxmlformats.org/officeDocument/2006/relationships" id="259" r:id="Re56eabfaae574415"/>
    <p:sldId xmlns:r="http://schemas.openxmlformats.org/officeDocument/2006/relationships" id="260" r:id="R05c55b3bcb7b487b"/>
    <p:sldId xmlns:r="http://schemas.openxmlformats.org/officeDocument/2006/relationships" id="261" r:id="R3d53d3bc003b482b"/>
    <p:sldId xmlns:r="http://schemas.openxmlformats.org/officeDocument/2006/relationships" id="262" r:id="Ra0c1392ee1a943a5"/>
    <p:sldId xmlns:r="http://schemas.openxmlformats.org/officeDocument/2006/relationships" id="263" r:id="Rf89fbe4e08c54f65"/>
    <p:sldId xmlns:r="http://schemas.openxmlformats.org/officeDocument/2006/relationships" id="264" r:id="Red2206ed77d5458b"/>
    <p:sldId xmlns:r="http://schemas.openxmlformats.org/officeDocument/2006/relationships" id="265" r:id="Rc8d0498e640d4d90"/>
    <p:sldId xmlns:r="http://schemas.openxmlformats.org/officeDocument/2006/relationships" id="266" r:id="R247208f391af433b"/>
    <p:sldId xmlns:r="http://schemas.openxmlformats.org/officeDocument/2006/relationships" id="267" r:id="R13257034f4be42fd"/>
    <p:sldId xmlns:r="http://schemas.openxmlformats.org/officeDocument/2006/relationships" id="268" r:id="R140f376716a7425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64848ea94df49d8" /><Relationship Type="http://schemas.openxmlformats.org/officeDocument/2006/relationships/slide" Target="/ppt/slides/slide2.xml" Id="Ra6da223928c5406c" /><Relationship Type="http://schemas.openxmlformats.org/officeDocument/2006/relationships/slide" Target="/ppt/slides/slide3.xml" Id="Rf923a24c93174cbd" /><Relationship Type="http://schemas.openxmlformats.org/officeDocument/2006/relationships/slide" Target="/ppt/slides/slide4.xml" Id="Re56eabfaae574415" /><Relationship Type="http://schemas.openxmlformats.org/officeDocument/2006/relationships/slide" Target="/ppt/slides/slide5.xml" Id="R05c55b3bcb7b487b" /><Relationship Type="http://schemas.openxmlformats.org/officeDocument/2006/relationships/slide" Target="/ppt/slides/slide6.xml" Id="R3d53d3bc003b482b" /><Relationship Type="http://schemas.openxmlformats.org/officeDocument/2006/relationships/slide" Target="/ppt/slides/slide7.xml" Id="Ra0c1392ee1a943a5" /><Relationship Type="http://schemas.openxmlformats.org/officeDocument/2006/relationships/slide" Target="/ppt/slides/slide8.xml" Id="Rf89fbe4e08c54f65" /><Relationship Type="http://schemas.openxmlformats.org/officeDocument/2006/relationships/slide" Target="/ppt/slides/slide9.xml" Id="Red2206ed77d5458b" /><Relationship Type="http://schemas.openxmlformats.org/officeDocument/2006/relationships/slide" Target="/ppt/slides/slide10.xml" Id="Rc8d0498e640d4d90" /><Relationship Type="http://schemas.openxmlformats.org/officeDocument/2006/relationships/slide" Target="/ppt/slides/slide11.xml" Id="R247208f391af433b" /><Relationship Type="http://schemas.openxmlformats.org/officeDocument/2006/relationships/slide" Target="/ppt/slides/slide12.xml" Id="R13257034f4be42fd" /><Relationship Type="http://schemas.openxmlformats.org/officeDocument/2006/relationships/slide" Target="/ppt/slides/slide13.xml" Id="R140f376716a7425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Mercyful Fate: Die theatralische Metal-Band, die sich weigerte, albern zu sein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Mercyful Fate kombinierte opernhafte Vocals, Zwillingsgitarren-Riffs und okkulte Texte, um einen Sound zu schaffen, der Black-, Thrash- und Death-Metal beeinflusste.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Heavy Metal / First-Wave-Black-Metal
Aktive Jahre: 1981–1985, 1992–1999
Herkunft: Kopenhagen, Dänemark
Kernbesetzung: King Diamond (Gesang), Hank Shermann (Gitarre)
Schlüsselära: 1983–1984
Label: Roadrunner, Metal Blade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taten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 spielte Heavy Metal mit progressiven Neigungen und einer theatralischen Note. Die Riffs waren komplex, die Songstrukturen oft über sechs Minuten ausgedehnt und die Texte schöpften aus LaVeyanischem Satanismus und dem Okkulten. Sie waren Teil der ersten Welle des Black Metals neben Venom und Bathory, aber ihr Sound verdankte mehr dem Progressive Rock und Hard Rock als dem Punk. Das Ergebnis war etwas, das sich sowohl älter als auch seltsamer anfühlte als das, was ihre Zeitgenossen machten.
ℹ️Obwohl sie mit dem frühen Black Metal in einen Topf geworfen werden, waren Mercyful Fates Kern einflüsse Progressive Rock und Heavy Metal – nicht Punk. Das machte sie zu einem Sonderling in ihrer eigenen Szene.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Gegründet 1981 von Sänger King Diamond und Gitarrist Hank Shermann, veröffentlichte Mercyful Fate in den frühen 1980ern zwei Studioalben: Melissa (1983) und Don't Break the Oath (1984). Interne Spannungen führten 1985 zur Trennung. King Diamond startete eine Solokarriere, und die Band reformierte sich 1992, veröffentlichte in den 1990ern fünf weitere Alben, bevor sie sich 1999 erneut auflöste. Die frühen Platten bleiben die gefeiertsten.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Reunionalben der 1990er erreichten nie die Spannung der Arbeiten aus den 1980ern. Die Produktion war sauberer, das Songwriting weniger fokussiert und die Theatralik wirkte manchmal eher wie eine Routine denn eine echte künstlerische Entscheidung. Das Engagement der Band für okkulte Bildsprache machte es zudem einfach, sie als karikaturhaft abzutun für diejenigen, die ihren Metal bodenständiger bevorzugten. Die späteren Platten haben Momente, aber nicht die anhaltende Dynamik der frühen Jahre.
⚠️Sogar Fans geben zu, dass das Reunion-Material die rohe Energie der klassischen Alben vermissen lässt. Wenn Sie neu bei Mercyful Fate sind, beginnen Sie zuerst mit den 80ern.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Ernst der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Fates zentrale Spannung liegt zwischen dem Material und der Darbietung. Die Texte handeln von Satan, Hexen und alten Flüchen – der Art von Dingen, die leicht in Parodie abgleiten könnten. Aber die Musikalität ist todernst. Die Zwillingsgitarren-Harmonien sind präzise. Die Songstrukturen sind durchdacht. King Diamonds Gesang, obwohl extrem, ist kontrolliert und musikalisch.
Die Band hat nie gezwinkert. Sie haben die Nummer voll und ganz durchgezogen, und dieses Engagement hat es funktionieren lassen. Wenn die Musik gut ist, fühlt sich die Bildsprache verdient an. Wenn nicht, kann das Ganze wie ein Kostüm wirken.
„Die Band hat nie gezwinkert. Sie haben die Nummer voll und ganz durchgezogen, und dieses Engagement hat es funktionieren lassen.🎸 Der Twin-Gitarren-Motor
Die Gitarren si…</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Twin-Gitarren-Motor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Gitarren sind das Zentrum von Mercyful Fates Sound. Hank Shermann und der andere Gitarrist (Michael Denner auf den frühen Platten) spielten ineinandergreifende Melodien anstelle einer simplen Aufteilung in Rhythmus und Lead. Die Riffs bewegten sich im Kontrapunkt und erzeugten eine dichte, fast orchestrale Textur. Die Rhythmusgruppe blieb stabil, trat selten hervor und ließ den Gitarren Raum zum Atmen. Das Ergebnis war ein Klang, der sowohl voll als auch kontrolliert wirkte – viele Noten, aber jede an ihrem Platz.</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Stimme als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King Diamonds Gesangsstil ist das markanteste Merkmal der Band. Er sang in einem hohen, klaren Falsett, das in ein kehliges Knurren oder ein geflüstertes Sprechen übergehen konnte. Er behandelte seine Stimme als ein weiteres melodisches Instrument, das oft die Gitarrenlinien spiegelte oder beantwortete. Die theatralische Darbietung – mit Charakterstimmen und dramatischen Pausen – verlieh den Liedern eine erzählerische Qualität, die Mercyful Fate von anderen Metal-Bands dieser Ära abhob. Es war nicht subtil, aber effektiv.
💡Achten Sie darauf, wie King Diamonds Falsett mit den Gitarrenmelodien interagiert. Die beiden befinden sich oft im Gespräch, was der Musik eine einzigartige dramatische Spannung verleiht.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immer noch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Fates Einfluss auf den Extrem-Metal kann kaum überschätzt werden. Die frühen Platten wurden von Bands der Thrash-, Death- und norwegischen Black-Metal-Szene als prägend bezeichnet. Der Zwillingsgitarren-Ansatz und die theatralischen Vocals wurden zu Vorlagen für spätere Acts. Aber das wahre Vermächtnis der Band ist enger und spezifischer: Sie zeigten, dass Metal sowohl technisch ambitioniert als auch ungewohnlich weird sein konnte. Das Beste ihrer Arbeit klingt immer noch wie niemand sonst.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King Diamonds richtiger Name ist Kim Bendix Petersen. Er nahm den Künstlernamen früh in seiner Karriere an.
✅ Der Bandname stammte aus einem Traum, den eines der Mitglieder über ein gnädiges Schicksal hatte.
✅ Mehrere Veranstaltungsorte weigerten sich, Mercyful Fate aufgrund des satanischen Inhalts ihrer Texte zu buchen, was sie zwang, in unkonventionellen Räumen zu spielen.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man anfängt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frühen Platten sind die, die zählen. Melissa und Don't Break the Oath enthalten das stärkste Songwriting und die fokussiertesten Performances der Band. Das Material der 1990er ist aus Neugierde hörenswert, erreicht aber nicht die gleichen Höhen. Beginnen Sie mit 'Evil' und 'Curse of the Pharaohs' von Melissa, dann gehen Sie zu 'Come to the Sabbath' und 'The Oath' von Don't Break the Oath über. Das ist der Kern dessen, was Mercyful Fate war.
Essentielle Tracks
Evil 1983 - Melissa
Eröffnet mit einer sauberen Gitarrenlinie, die sich zu einem galoppierenden Riff aufbaut. Der Track zeigt, wie die Band Melodie mit Aggression ausbalancierte, und King Diamonds Gesang setzt mit einem kontrollierten Knurren ein, das den Ton des Albums vorgibt.
Hören: Spotify · Apple Music · YouTube
Curse of 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 Wikipedia
Diskografie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King Crimson: The Band That Reinvented Itself by Staying the Same — Eine weitere theatralische, progressive Band, die sich weiterentwickelte, ohne ihre Kernidentität zu verlieren.
Sparks: The Art of Controlled Chaos in Pop — Wie Mercyful Fate baute Sparks eine Karriere auf Theatralik und komplexer Musik ohne Ironie auf.</a:t>
            </a:r>
          </a:p>
        </p:txBody>
      </p:sp>
    </p:spTree>
  </p:cSld>
  <p:clrMapOvr>
    <a:masterClrMapping xmlns:a="http://schemas.openxmlformats.org/drawingml/2006/main"/>
  </p:clrMapOvr>
</p:sld>
</file>