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3374639ee3949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e3084f0f1f449c2"/>
    <p:sldId xmlns:r="http://schemas.openxmlformats.org/officeDocument/2006/relationships" id="257" r:id="Rae7d43a51a634048"/>
    <p:sldId xmlns:r="http://schemas.openxmlformats.org/officeDocument/2006/relationships" id="258" r:id="R35f54e1a6add4fbc"/>
    <p:sldId xmlns:r="http://schemas.openxmlformats.org/officeDocument/2006/relationships" id="259" r:id="Rcdebb0fb76524438"/>
    <p:sldId xmlns:r="http://schemas.openxmlformats.org/officeDocument/2006/relationships" id="260" r:id="Rb4bf543801754968"/>
    <p:sldId xmlns:r="http://schemas.openxmlformats.org/officeDocument/2006/relationships" id="261" r:id="R3ab1cf7cfdc0472c"/>
    <p:sldId xmlns:r="http://schemas.openxmlformats.org/officeDocument/2006/relationships" id="262" r:id="Ra48989d8c417427f"/>
    <p:sldId xmlns:r="http://schemas.openxmlformats.org/officeDocument/2006/relationships" id="263" r:id="R4438302de084459c"/>
    <p:sldId xmlns:r="http://schemas.openxmlformats.org/officeDocument/2006/relationships" id="264" r:id="Re3577e06c46443ef"/>
    <p:sldId xmlns:r="http://schemas.openxmlformats.org/officeDocument/2006/relationships" id="265" r:id="Re78fb10ebd754c8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e3084f0f1f449c2" /><Relationship Type="http://schemas.openxmlformats.org/officeDocument/2006/relationships/slide" Target="/ppt/slides/slide2.xml" Id="Rae7d43a51a634048" /><Relationship Type="http://schemas.openxmlformats.org/officeDocument/2006/relationships/slide" Target="/ppt/slides/slide3.xml" Id="R35f54e1a6add4fbc" /><Relationship Type="http://schemas.openxmlformats.org/officeDocument/2006/relationships/slide" Target="/ppt/slides/slide4.xml" Id="Rcdebb0fb76524438" /><Relationship Type="http://schemas.openxmlformats.org/officeDocument/2006/relationships/slide" Target="/ppt/slides/slide5.xml" Id="Rb4bf543801754968" /><Relationship Type="http://schemas.openxmlformats.org/officeDocument/2006/relationships/slide" Target="/ppt/slides/slide6.xml" Id="R3ab1cf7cfdc0472c" /><Relationship Type="http://schemas.openxmlformats.org/officeDocument/2006/relationships/slide" Target="/ppt/slides/slide7.xml" Id="Ra48989d8c417427f" /><Relationship Type="http://schemas.openxmlformats.org/officeDocument/2006/relationships/slide" Target="/ppt/slides/slide8.xml" Id="R4438302de084459c" /><Relationship Type="http://schemas.openxmlformats.org/officeDocument/2006/relationships/slide" Target="/ppt/slides/slide9.xml" Id="Re3577e06c46443ef" /><Relationship Type="http://schemas.openxmlformats.org/officeDocument/2006/relationships/slide" Target="/ppt/slides/slide10.xml" Id="Re78fb10ebd754c8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Messiah: A Forgotten PC Game of Divine Intervention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darkly humorous action-adventure where you play as a cherub controlling a hapless human body.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🚀 Game overview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Release: 2000
  Developer: Shiny Entertainment
  Publisher: Interplay Entertainment
  Platform: Windows
  Genre: Action-adventure, Third-person shooter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The experience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feels like a dark, twisted cartoon. You float as a tiny angel, possessing enemies and using their bodies to solve puzzles. The world is grim and satirical, with a mood that mixes biblical themes with cyberpunk grit. You are never quite safe, and the atmosphere is thick with dread and dark humor.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How it plays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You control a cherub who can fly and possess almost any human. Each body has unique abilities—a guard can shoot, a scientist can hack. You must swap bodies to progress, avoiding damage to your true form. The core loop is: explore, possess, use the body's skills, then find a new host.
ℹ️The possession mechanic is the heart of the game. Your cherub form is fragile, so clever use of hosts is essential.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What makes it 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Possession mechanic: You control enemies by entering their bodies, turning them into puppets.
  No direct combat for the cherub: Your angel form is fragile, forcing clever use of hosts.
  Satirical story: A blend of religious allegory and dark humor that criticizes power and corruption.
  Unique protagonist: A baby-like cherub in a violent, adult world creates a strange contrast.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The retro charm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uses pre-rendered 3D characters on 2D backgrounds, a style popular in the late '90s. The low-poly models and blocky animations give it a distinct, dated look. The interface is clunky by modern standards, with a radial menu that feels cumbersome now.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Sound &amp; atmosphere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music is a mix of industrial and orchestral tracks, fitting the grim setting. Sound effects are punchy but limited by the era's audio hardware. The voice acting is over-the-top, adding to the game's satirical tone.
Messiah stands as a creative experiment from an era when PC games took risks.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Then vs. now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Still works: The possession mechanic remains creative and fun to experiment with.
  ✅ Feels dated: The controls are stiff and the camera can be frustrating.
  ✅ Still interesting: The dark humor and satirical story are unique even today.
  ✅ Demands patience: Puzzles can be obscure, and trial-and-error is common.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Why remember it?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is worth remembering for its bold, weird concept—a cherub possessing humans in a dystopian world. It stands as a creative experiment from an era when PC games took risks. Anyone who enjoys dark humor and unconventional gameplay should give it a look.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Sources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Wikipedia</a:t>
            </a:r>
          </a:p>
        </p:txBody>
      </p:sp>
    </p:spTree>
  </p:cSld>
  <p:clrMapOvr>
    <a:masterClrMapping xmlns:a="http://schemas.openxmlformats.org/drawingml/2006/main"/>
  </p:clrMapOvr>
</p:sld>
</file>