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2572cd3a47954586"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3764cb89e55049fd"/>
    <p:sldId xmlns:r="http://schemas.openxmlformats.org/officeDocument/2006/relationships" id="257" r:id="Re736e3f1d0d448e9"/>
    <p:sldId xmlns:r="http://schemas.openxmlformats.org/officeDocument/2006/relationships" id="258" r:id="R4880ac7f12e148ac"/>
    <p:sldId xmlns:r="http://schemas.openxmlformats.org/officeDocument/2006/relationships" id="259" r:id="R87467628e5b04c79"/>
    <p:sldId xmlns:r="http://schemas.openxmlformats.org/officeDocument/2006/relationships" id="260" r:id="Ra61e877d88914a15"/>
    <p:sldId xmlns:r="http://schemas.openxmlformats.org/officeDocument/2006/relationships" id="261" r:id="R56ba610394b24996"/>
    <p:sldId xmlns:r="http://schemas.openxmlformats.org/officeDocument/2006/relationships" id="262" r:id="Rcb3c169b6ee8438f"/>
    <p:sldId xmlns:r="http://schemas.openxmlformats.org/officeDocument/2006/relationships" id="263" r:id="R52f5ccb559144f87"/>
    <p:sldId xmlns:r="http://schemas.openxmlformats.org/officeDocument/2006/relationships" id="264" r:id="R858ce8d10c154a31"/>
    <p:sldId xmlns:r="http://schemas.openxmlformats.org/officeDocument/2006/relationships" id="265" r:id="Rdbaa0a23c9134fbe"/>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3764cb89e55049fd" /><Relationship Type="http://schemas.openxmlformats.org/officeDocument/2006/relationships/slide" Target="/ppt/slides/slide2.xml" Id="Re736e3f1d0d448e9" /><Relationship Type="http://schemas.openxmlformats.org/officeDocument/2006/relationships/slide" Target="/ppt/slides/slide3.xml" Id="R4880ac7f12e148ac" /><Relationship Type="http://schemas.openxmlformats.org/officeDocument/2006/relationships/slide" Target="/ppt/slides/slide4.xml" Id="R87467628e5b04c79" /><Relationship Type="http://schemas.openxmlformats.org/officeDocument/2006/relationships/slide" Target="/ppt/slides/slide5.xml" Id="Ra61e877d88914a15" /><Relationship Type="http://schemas.openxmlformats.org/officeDocument/2006/relationships/slide" Target="/ppt/slides/slide6.xml" Id="R56ba610394b24996" /><Relationship Type="http://schemas.openxmlformats.org/officeDocument/2006/relationships/slide" Target="/ppt/slides/slide7.xml" Id="Rcb3c169b6ee8438f" /><Relationship Type="http://schemas.openxmlformats.org/officeDocument/2006/relationships/slide" Target="/ppt/slides/slide8.xml" Id="R52f5ccb559144f87" /><Relationship Type="http://schemas.openxmlformats.org/officeDocument/2006/relationships/slide" Target="/ppt/slides/slide9.xml" Id="R858ce8d10c154a31" /><Relationship Type="http://schemas.openxmlformats.org/officeDocument/2006/relationships/slide" Target="/ppt/slides/slide10.xml" Id="Rdbaa0a23c9134fbe"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Messiah: Ein vergessenes PC-Spiel der göttlichen Intervention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düster-humorvolles Action-Adventure, in dem du als Cherub einen unfreiwilligen menschlichen Körper kontrollierst.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Spielübersicht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Veröffentlichung: 2000
  Entwickler: Shiny Entertainment
  Publisher: Interplay Entertainment
  Plattform: Windows
  Genre: Action-Adventure, Third-Person-Shooter</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Erlebnis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Messiah fühlt sich an wie ein düsterer, verdrehter Cartoon. Du schwebst als winziger Engel, besitzt Feinde und nutzt ihre Körper, um Rätsel zu lösen. Die Welt ist düster und satirisch, mit einer Stimmung, die biblische Themen mit Cyberpunk-Rauheit verbindet. Du bist nie wirklich sicher, und die Atmosphäre ist dick von Schrecken und schwarzem Humor durchzogen.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es spielt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Du steuerst einen Cherub, der fliegen und fast jeden Menschen besitzen kann. Jeder Körper hat einzigartige Fähigkeiten – ein Wächter kann schießen, ein Wissenschaftler kann hacken. Du musst Körper tauschen, um voranzukommen, und Schaden von deiner wahren Form fernhalten. Die Kernschleife ist: Erkunden, Besitzen, die Fähigkeiten des Körpers nutzen, dann einen neuen Wirt finden.
ℹ️Die Besitz-Mechanik ist das Herz des Spiels. Deine Cherub-Form ist zerbrechlich, daher ist die clevere Nutzung von Wirten essenziell.</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besonders macht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Besitz-Mechanik: Du kontrollierst Feinde, indem du in ihre Körper eindringst und sie zu Marionetten machst.
  Kein direkter Kampf für den Cherub: Deine Engelsform ist zerbrechlich, was eine clevere Nutzung von Wirten erzwingt.
  Satirische Geschichte: Eine Mischung aus religiöser Allegorie und schwarzem Humor, die Macht und Verderbnis kritisiert.
  Einzigartiger Protagonist: Ein babyhafter Cherub in einer gewalttätigen, erwachsenen Welt schafft einen seltsamen Kontrast.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Retro-Charme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Messiah verwendet vorgerenderte 3D-Charaktere auf 2D-Hintergründen, ein Stil, der in den späten 90ern beliebt war. Die Low-Poly-Modelle und blockigen Animationen verleihen ihm ein unverwechselbares, etwas veraltetes Aussehen. Die Bedienung wirkt nach heutigen Standards klobig, mit einem radialen Menü, das sich jetzt umständlich anfühlt.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Atmosphäre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Musik ist eine Mischung aus Industrial- und Orchestertiteln, passend zur düsteren Umgebung. Soundeffekte sind wuchtig, aber durch die Audiohardware der Ära begrenzt. Die Sprachausgabe ist übertrieben und trägt zum satirischen Ton des Spiels bei.
Messiah steht als kreatives Experiment aus einer Zeit, als PC-Spiele Risiken eingingen.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Damals vs. heute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Still works: Die Besitzmechanik bleibt kreativ und macht Spaß beim Experimentieren.
  ✅ Fühlt sich veraltet an: Die Steuerung ist schwergängig und die Kamera kann frustrieren.
  ✅ Immer noch interessant: Der schwarze Humor und die satirische Geschichte sind selbst heute einzigartig.
  ✅ Erfordert Geduld: Rätsel können undurchsichtig sein, und Versuch und Irrtum sind an der Tagesordnung.</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daran erinnern?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Messiah ist es wert, für sein gewagtes, seltsames Konzept in Erinnerung zu bleiben – ein Cherub, der in einer dystopischen Welt Menschen besitzt. Es steht als kreatives Experiment aus einer Ära, in der PC-Spiele Risiken eingingen. Wer schwarzen Humor und unkonventionelles Gameplay mag, sollte es sich ansehen.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Messiah Wikipedia</a:t>
            </a:r>
          </a:p>
        </p:txBody>
      </p:sp>
    </p:spTree>
  </p:cSld>
  <p:clrMapOvr>
    <a:masterClrMapping xmlns:a="http://schemas.openxmlformats.org/drawingml/2006/main"/>
  </p:clrMapOvr>
</p:sld>
</file>