
<file path=[Content_Types].xml><?xml version="1.0" encoding="utf-8"?>
<Types xmlns="http://schemas.openxmlformats.org/package/2006/content-types">
  <Default Extension="xml" ContentType="application/vnd.openxmlformats-officedocument.presentationml.presentation.main+xml"/>
  <Default Extension="rels" ContentType="application/vnd.openxmlformats-package.relationship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Masters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&#65279;<?xml version="1.0" encoding="utf-8"?><Relationships xmlns="http://schemas.openxmlformats.org/package/2006/relationships"><Relationship Type="http://schemas.openxmlformats.org/officeDocument/2006/relationships/officeDocument" Target="/ppt/presentation.xml" Id="R761a4edfca594558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Id1"/>
  </p:sldMasterIdLst>
  <p:sldIdLst>
    <p:sldId xmlns:r="http://schemas.openxmlformats.org/officeDocument/2006/relationships" id="256" r:id="Ra6cc9ff72b114849"/>
    <p:sldId xmlns:r="http://schemas.openxmlformats.org/officeDocument/2006/relationships" id="257" r:id="R252f903e070f478e"/>
    <p:sldId xmlns:r="http://schemas.openxmlformats.org/officeDocument/2006/relationships" id="258" r:id="R57d5314b79174f8c"/>
    <p:sldId xmlns:r="http://schemas.openxmlformats.org/officeDocument/2006/relationships" id="259" r:id="R50c3ae2c990e41a5"/>
    <p:sldId xmlns:r="http://schemas.openxmlformats.org/officeDocument/2006/relationships" id="260" r:id="R7e56e856c54a4e8d"/>
    <p:sldId xmlns:r="http://schemas.openxmlformats.org/officeDocument/2006/relationships" id="261" r:id="Rbc58ab28033f4325"/>
    <p:sldId xmlns:r="http://schemas.openxmlformats.org/officeDocument/2006/relationships" id="262" r:id="R1e004e4978ae405b"/>
    <p:sldId xmlns:r="http://schemas.openxmlformats.org/officeDocument/2006/relationships" id="263" r:id="Rb28aca15bc1143bb"/>
    <p:sldId xmlns:r="http://schemas.openxmlformats.org/officeDocument/2006/relationships" id="264" r:id="Ra333490261904c06"/>
    <p:sldId xmlns:r="http://schemas.openxmlformats.org/officeDocument/2006/relationships" id="265" r:id="R5b82da29cf8c472c"/>
  </p:sldIdLst>
  <p:sldSz cx="12192000" cy="6858000" type="screen16x9"/>
  <p:notesSz cx="6858000" cy="9144000"/>
</p:presentation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Id1" /><Relationship Type="http://schemas.openxmlformats.org/officeDocument/2006/relationships/slide" Target="/ppt/slides/slide1.xml" Id="Ra6cc9ff72b114849" /><Relationship Type="http://schemas.openxmlformats.org/officeDocument/2006/relationships/slide" Target="/ppt/slides/slide2.xml" Id="R252f903e070f478e" /><Relationship Type="http://schemas.openxmlformats.org/officeDocument/2006/relationships/slide" Target="/ppt/slides/slide3.xml" Id="R57d5314b79174f8c" /><Relationship Type="http://schemas.openxmlformats.org/officeDocument/2006/relationships/slide" Target="/ppt/slides/slide4.xml" Id="R50c3ae2c990e41a5" /><Relationship Type="http://schemas.openxmlformats.org/officeDocument/2006/relationships/slide" Target="/ppt/slides/slide5.xml" Id="R7e56e856c54a4e8d" /><Relationship Type="http://schemas.openxmlformats.org/officeDocument/2006/relationships/slide" Target="/ppt/slides/slide6.xml" Id="Rbc58ab28033f4325" /><Relationship Type="http://schemas.openxmlformats.org/officeDocument/2006/relationships/slide" Target="/ppt/slides/slide7.xml" Id="R1e004e4978ae405b" /><Relationship Type="http://schemas.openxmlformats.org/officeDocument/2006/relationships/slide" Target="/ppt/slides/slide8.xml" Id="Rb28aca15bc1143bb" /><Relationship Type="http://schemas.openxmlformats.org/officeDocument/2006/relationships/slide" Target="/ppt/slides/slide9.xml" Id="Ra333490261904c06" /><Relationship Type="http://schemas.openxmlformats.org/officeDocument/2006/relationships/slide" Target="/ppt/slides/slide10.xml" Id="R5b82da29cf8c472c" /></Relationships>
</file>

<file path=ppt/slideLayouts/slideLayout1.xml><?xml version="1.0" encoding="utf-8"?>
<p:sldLayout xmlns:p="http://schemas.openxmlformats.org/presentationml/2006/main" type="blank" preserve="1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Ovr>
    <a:masterClrMapping xmlns:a="http://schemas.openxmlformats.org/drawingml/2006/main"/>
  </p:clrMapOvr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Relationship Type="http://schemas.openxmlformats.org/officeDocument/2006/relationships/theme" Target="/ppt/slideMasters/theme/theme1.xml" Id="rId2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Id1"/>
  </p:sldLayoutIdLst>
  <p:txStyles>
    <p:titleStyle/>
    <p:bodyStyle/>
    <p:otherStyle/>
  </p:txStyles>
</p:sldMaster>
</file>

<file path=ppt/slideMasters/theme/theme1.xml><?xml version="1.0" encoding="utf-8"?>
<a:theme xmlns:a="http://schemas.openxmlformats.org/drawingml/2006/main" name="GabGregori Theme">
  <a:themeElements>
    <a:clrScheme name="GabGregori">
      <a:dk1>
        <a:srgbClr val="143259"/>
      </a:dk1>
      <a:lt1>
        <a:srgbClr val="FFFFFF"/>
      </a:lt1>
      <a:dk2>
        <a:srgbClr val="2C3E50"/>
      </a:dk2>
      <a:lt2>
        <a:srgbClr val="F2F7FB"/>
      </a:lt2>
      <a:accent1>
        <a:srgbClr val="3071F2"/>
      </a:accent1>
      <a:accent2>
        <a:srgbClr val="89C2D9"/>
      </a:accent2>
      <a:accent3>
        <a:srgbClr val="CAF2C9"/>
      </a:accent3>
      <a:accent4>
        <a:srgbClr val="418EF2"/>
      </a:accent4>
      <a:accent5>
        <a:srgbClr val="5A6A7E"/>
      </a:accent5>
      <a:accent6>
        <a:srgbClr val="E8EDF5"/>
      </a:accent6>
      <a:hlink>
        <a:srgbClr val="3071F2"/>
      </a:hlink>
      <a:folHlink>
        <a:srgbClr val="418EF2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>
          <a:gsLst/>
        </a:gradFill>
        <a:gradFill>
          <a:gsLst/>
        </a:gra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gradFill>
          <a:gsLst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Id1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3259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title"/>
          <p:cNvSpPr txBox="1"/>
          <p:nvPr/>
        </p:nvSpPr>
        <p:spPr>
          <a:xfrm xmlns:a="http://schemas.openxmlformats.org/drawingml/2006/main">
            <a:off x="686000" y="1600000"/>
            <a:ext cx="10820000" cy="2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4000" b="1" dirty="0">
                <a:solidFill>
                  <a:srgbClr val="FFFFFF"/>
                </a:solidFill>
                <a:latin typeface="+mj-lt"/>
              </a:rPr>
              <a:t>Messiah: Um Jogo de PC Esquecido sobre Intervenção Divina</a:t>
            </a:r>
          </a:p>
        </p:txBody>
      </p:sp>
      <p:sp>
        <p:nvSpPr>
          <p:cNvPr id="4" name="line"/>
          <p:cNvSpPr/>
          <p:nvPr/>
        </p:nvSpPr>
        <p:spPr>
          <a:xfrm xmlns:a="http://schemas.openxmlformats.org/drawingml/2006/main">
            <a:off x="686000" y="3700000"/>
            <a:ext cx="2743200" cy="3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sub"/>
          <p:cNvSpPr txBox="1"/>
          <p:nvPr/>
        </p:nvSpPr>
        <p:spPr>
          <a:xfrm xmlns:a="http://schemas.openxmlformats.org/drawingml/2006/main">
            <a:off x="686000" y="3900000"/>
            <a:ext cx="10820000" cy="1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89C2D9"/>
                </a:solidFill>
                <a:latin typeface="+mj-lt"/>
              </a:rPr>
              <a:t>Uma aventura de ação sombriamente humorística onde você joga como um querubim controlando um corpo humano desastrado.</a:t>
            </a:r>
          </a:p>
        </p:txBody>
      </p:sp>
    </p:spTree>
  </p:cSld>
  <p:clrMapOvr>
    <a:masterClrMapping xmlns:a="http://schemas.openxmlformats.org/drawingml/2006/main"/>
  </p:clrMapOvr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🚀 Visão geral do jogo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Lançamento: 2000
  Desenvolvedora: Shiny Entertainment
  Publicadora: Interplay Entertainment
  Plataforma: Windows
  Gênero: Ação-aventura, Tiro em terceira pessoa</a:t>
            </a:r>
          </a:p>
        </p:txBody>
      </p:sp>
    </p:spTree>
  </p:cSld>
  <p:clrMapOvr>
    <a:masterClrMapping xmlns:a="http://schemas.openxmlformats.org/drawingml/2006/main"/>
  </p:clrMapOvr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🎭 A experiência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parece um desenho animado sombrio e distorcido. Você flutua como um pequeno anjo, possuindo inimigos e usando seus corpos para resolver quebra-cabeças. O mundo é sombrio e satírico, com um clima que mistura temas bíblicos com a estética cyberpunk. Você nunca está totalmente seguro, e a atmosfera é densa de terror e humor negro.</a:t>
            </a:r>
          </a:p>
        </p:txBody>
      </p:sp>
    </p:spTree>
  </p:cSld>
  <p:clrMapOvr>
    <a:masterClrMapping xmlns:a="http://schemas.openxmlformats.org/drawingml/2006/main"/>
  </p:clrMapOvr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🎮 Como funciona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Você controla um querubim que pode voar e possuir quase qualquer humano. Cada corpo tem habilidades únicas — um guarda pode atirar, um cientista pode hackear. Você precisa trocar de corpos para progredir, evitando danos à sua forma verdadeira. O ciclo principal é: explorar, possuir, usar as habilidades do corpo e depois encontrar um novo hospedeiro.
ℹ️A mecânica de possessão é o coração do jogo. Sua forma de querubim é frágil, então o uso inteligente dos hospedeiros é essencial.</a:t>
            </a:r>
          </a:p>
        </p:txBody>
      </p:sp>
    </p:spTree>
  </p:cSld>
  <p:clrMapOvr>
    <a:masterClrMapping xmlns:a="http://schemas.openxmlformats.org/drawingml/2006/main"/>
  </p:clrMapOvr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✨ O que o torna especial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Mecânica de possessão: Você controla inimigos entrando em seus corpos, transformando-os em fantoches.
  Sem combate direto para o querubim: Sua forma angelical é frágil, forçando o uso inteligente dos hospedeiros.
  História satírica: Uma mistura de alegoria religiosa e humor negro que critica o poder e a corrupção.
  Protagonista único: Um querubim bebê em um mundo adulto e violento cria um contraste estranho.</a:t>
            </a:r>
          </a:p>
        </p:txBody>
      </p:sp>
    </p:spTree>
  </p:cSld>
  <p:clrMapOvr>
    <a:masterClrMapping xmlns:a="http://schemas.openxmlformats.org/drawingml/2006/main"/>
  </p:clrMapOvr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🕰️ O charme retrô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usa personagens 3D pré-renderizados em fundos 2D, um estilo popular no final dos anos 90. Os modelos de baixa poligonagem e animações quadradas dão a ele uma aparência distinta e datada. A interface é desajeitada pelos padrões modernos, com um menu radial que parece complicado hoje em dia.</a:t>
            </a:r>
          </a:p>
        </p:txBody>
      </p:sp>
    </p:spTree>
  </p:cSld>
  <p:clrMapOvr>
    <a:masterClrMapping xmlns:a="http://schemas.openxmlformats.org/drawingml/2006/main"/>
  </p:clrMapOvr>
</p:sld>
</file>

<file path=ppt/slides/slide7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🔊 Som e atmosfera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A música é uma mistura de faixas industriais e orquestrais, combinando com o cenário sombrio. Os efeitos sonoros são impactantes, mas limitados pelo hardware de áudio da época. A dublagem é exagerada, adicionando ao tom satírico do jogo.
Messiah se destaca como um experimento criativo de uma época em que os jogos de PC assumiam riscos.</a:t>
            </a:r>
          </a:p>
        </p:txBody>
      </p:sp>
    </p:spTree>
  </p:cSld>
  <p:clrMapOvr>
    <a:masterClrMapping xmlns:a="http://schemas.openxmlformats.org/drawingml/2006/main"/>
  </p:clrMapOvr>
</p:sld>
</file>

<file path=ppt/slides/slide8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⚖️ Então vs. agora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✅ Ainda funciona: A mecânica de possessão continua criativa e divertida de experimentar.
  ✅ Parece datado: Os controles são rígidos e a câmera pode ser frustrante.
  ✅ Ainda interessante: O humor negro e a história satírica são únicos até hoje.
  ✅ Exige paciência: Os quebra-cabeças podem ser obscuros, e a tentativa e erro é comum.</a:t>
            </a:r>
          </a:p>
        </p:txBody>
      </p:sp>
    </p:spTree>
  </p:cSld>
  <p:clrMapOvr>
    <a:masterClrMapping xmlns:a="http://schemas.openxmlformats.org/drawingml/2006/main"/>
  </p:clrMapOvr>
</p:sld>
</file>

<file path=ppt/slides/slide9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🌟 Por que lembrar dele?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vale a pena ser lembrado pelo seu conceito ousado e estranho—um querubim possuindo humanos em um mundo distópico. Ele se destaca como um experimento criativo de uma época em que os jogos de PC arriscavam. Qualquer pessoa que aprecie humor negro e jogabilidade não convencional deve dar uma olhada.</a:t>
            </a:r>
          </a:p>
        </p:txBody>
      </p:sp>
    </p:spTree>
  </p:cSld>
  <p:clrMapOvr>
    <a:masterClrMapping xmlns:a="http://schemas.openxmlformats.org/drawingml/2006/main"/>
  </p:clrMapOvr>
</p:sld>
</file>

<file path=ppt/slides/slide10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bg"/>
          <p:cNvSpPr/>
          <p:nvPr/>
        </p:nvSpPr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bar"/>
          <p:cNvSpPr/>
          <p:nvPr/>
        </p:nvSpPr>
        <p:spPr>
          <a:xfrm xmlns:a="http://schemas.openxmlformats.org/drawingml/2006/main">
            <a:off x="0" y="0"/>
            <a:ext cx="762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071F2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heading"/>
          <p:cNvSpPr txBox="1"/>
          <p:nvPr/>
        </p:nvSpPr>
        <p:spPr>
          <a:xfrm xmlns:a="http://schemas.openxmlformats.org/drawingml/2006/main">
            <a:off x="304800" y="457200"/>
            <a:ext cx="11582400" cy="10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3200" b="1" dirty="0">
                <a:solidFill>
                  <a:srgbClr val="143259"/>
                </a:solidFill>
                <a:latin typeface="+mj-lt"/>
              </a:rPr>
              <a:t>📚 Fontes</a:t>
            </a:r>
          </a:p>
        </p:txBody>
      </p:sp>
      <p:sp>
        <p:nvSpPr>
          <p:cNvPr id="5" name="rule"/>
          <p:cNvSpPr/>
          <p:nvPr/>
        </p:nvSpPr>
        <p:spPr>
          <a:xfrm xmlns:a="http://schemas.openxmlformats.org/drawingml/2006/main">
            <a:off x="304800" y="1530000"/>
            <a:ext cx="115824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8EDF5"/>
          </a:solidFill>
          <a:ln xmlns:a="http://schemas.openxmlformats.org/drawingml/2006/main">
            <a:noFill/>
          </a:ln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body"/>
          <p:cNvSpPr txBox="1"/>
          <p:nvPr/>
        </p:nvSpPr>
        <p:spPr>
          <a:xfrm xmlns:a="http://schemas.openxmlformats.org/drawingml/2006/main">
            <a:off x="304800" y="1650000"/>
            <a:ext cx="11582400" cy="480000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normAutofit/>
          </a:bodyPr>
          <a:lstStyle xmlns:a="http://schemas.openxmlformats.org/drawingml/2006/main"/>
          <a:p xmlns:a="http://schemas.openxmlformats.org/drawingml/2006/main">
            <a:pPr algn="l"/>
            <a:r>
              <a:rPr lang="en-US" sz="1800" b="0" dirty="0">
                <a:solidFill>
                  <a:srgbClr val="2C3E50"/>
                </a:solidFill>
                <a:latin typeface="+mj-lt"/>
              </a:rPr>
              <a:t>Messiah Wikipedia</a:t>
            </a:r>
          </a:p>
        </p:txBody>
      </p:sp>
    </p:spTree>
  </p:cSld>
  <p:clrMapOvr>
    <a:masterClrMapping xmlns:a="http://schemas.openxmlformats.org/drawingml/2006/main"/>
  </p:clrMapOvr>
</p:sld>
</file>