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ec8c79468d6446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28b79573fc34665"/>
    <p:sldId xmlns:r="http://schemas.openxmlformats.org/officeDocument/2006/relationships" id="257" r:id="Rd1582bdd421c4a46"/>
    <p:sldId xmlns:r="http://schemas.openxmlformats.org/officeDocument/2006/relationships" id="258" r:id="Re1fe50dd26a3473d"/>
    <p:sldId xmlns:r="http://schemas.openxmlformats.org/officeDocument/2006/relationships" id="259" r:id="R158e32969589477f"/>
    <p:sldId xmlns:r="http://schemas.openxmlformats.org/officeDocument/2006/relationships" id="260" r:id="R2671754cc8164bf0"/>
    <p:sldId xmlns:r="http://schemas.openxmlformats.org/officeDocument/2006/relationships" id="261" r:id="R549735e3c65a4902"/>
    <p:sldId xmlns:r="http://schemas.openxmlformats.org/officeDocument/2006/relationships" id="262" r:id="Rcf64afff99974f12"/>
    <p:sldId xmlns:r="http://schemas.openxmlformats.org/officeDocument/2006/relationships" id="263" r:id="Rbcb410e04c3a40f8"/>
    <p:sldId xmlns:r="http://schemas.openxmlformats.org/officeDocument/2006/relationships" id="264" r:id="Rd20a2c5026004c3e"/>
    <p:sldId xmlns:r="http://schemas.openxmlformats.org/officeDocument/2006/relationships" id="265" r:id="R2907ac81b8124dc5"/>
    <p:sldId xmlns:r="http://schemas.openxmlformats.org/officeDocument/2006/relationships" id="266" r:id="R2eff4ac96f5848e3"/>
    <p:sldId xmlns:r="http://schemas.openxmlformats.org/officeDocument/2006/relationships" id="267" r:id="R90e7ee992fac45cc"/>
    <p:sldId xmlns:r="http://schemas.openxmlformats.org/officeDocument/2006/relationships" id="268" r:id="R7c12ae69d31b4556"/>
    <p:sldId xmlns:r="http://schemas.openxmlformats.org/officeDocument/2006/relationships" id="269" r:id="R3d492a9c41634f07"/>
    <p:sldId xmlns:r="http://schemas.openxmlformats.org/officeDocument/2006/relationships" id="270" r:id="R56f0c7a4a82d47f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28b79573fc34665" /><Relationship Type="http://schemas.openxmlformats.org/officeDocument/2006/relationships/slide" Target="/ppt/slides/slide2.xml" Id="Rd1582bdd421c4a46" /><Relationship Type="http://schemas.openxmlformats.org/officeDocument/2006/relationships/slide" Target="/ppt/slides/slide3.xml" Id="Re1fe50dd26a3473d" /><Relationship Type="http://schemas.openxmlformats.org/officeDocument/2006/relationships/slide" Target="/ppt/slides/slide4.xml" Id="R158e32969589477f" /><Relationship Type="http://schemas.openxmlformats.org/officeDocument/2006/relationships/slide" Target="/ppt/slides/slide5.xml" Id="R2671754cc8164bf0" /><Relationship Type="http://schemas.openxmlformats.org/officeDocument/2006/relationships/slide" Target="/ppt/slides/slide6.xml" Id="R549735e3c65a4902" /><Relationship Type="http://schemas.openxmlformats.org/officeDocument/2006/relationships/slide" Target="/ppt/slides/slide7.xml" Id="Rcf64afff99974f12" /><Relationship Type="http://schemas.openxmlformats.org/officeDocument/2006/relationships/slide" Target="/ppt/slides/slide8.xml" Id="Rbcb410e04c3a40f8" /><Relationship Type="http://schemas.openxmlformats.org/officeDocument/2006/relationships/slide" Target="/ppt/slides/slide9.xml" Id="Rd20a2c5026004c3e" /><Relationship Type="http://schemas.openxmlformats.org/officeDocument/2006/relationships/slide" Target="/ppt/slides/slide10.xml" Id="R2907ac81b8124dc5" /><Relationship Type="http://schemas.openxmlformats.org/officeDocument/2006/relationships/slide" Target="/ppt/slides/slide11.xml" Id="R2eff4ac96f5848e3" /><Relationship Type="http://schemas.openxmlformats.org/officeDocument/2006/relationships/slide" Target="/ppt/slides/slide12.xml" Id="R90e7ee992fac45cc" /><Relationship Type="http://schemas.openxmlformats.org/officeDocument/2006/relationships/slide" Target="/ppt/slides/slide13.xml" Id="R7c12ae69d31b4556" /><Relationship Type="http://schemas.openxmlformats.org/officeDocument/2006/relationships/slide" Target="/ppt/slides/slide14.xml" Id="R3d492a9c41634f07" /><Relationship Type="http://schemas.openxmlformats.org/officeDocument/2006/relationships/slide" Target="/ppt/slides/slide15.xml" Id="R56f0c7a4a82d47f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Metabolic Syndrome Risk Higher in Korean Women Cancer Survivors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Korean women cancer survivors had a 22% higher prevalence of metabolic syndrome than non-cancer women, linked to diet and activity.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Introduction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looked at whether Korean women who survived cancer had more metabolic syndrome (a cluster of health risks like high blood sugar and belly fat) than women without cancer, and how diet and exercise played a role.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researchers analyzed data from 12,676 Korean women—1,003 cancer survivors and 11,673 without cancer—over a 6-year period. They compared diet habits (calories, eating out, breakfast, supplements) and physical activity (aerobic, strength, sedentary time) between the two groups.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Cancer survivors had a 22% higher chance of having metabolic syndrome than non-cancer women.
✅ Colorectal cancer survivors had a 77% higher risk; cervical cancer survivors 72% higher; lung cancer survivors 3 times higher.
✅ Eating more calories than recommended raised metabolic syndrome risk by 31% in survivors and 43% in non-cancer women.
✅ Frequent eating out increased risk by 2.65 times in survivors and 1.11 times in non-cancer women.
✅ Low aerobic activity raised risk by 36% in both groups; low strength training raised it by 49% in survivors and 36% in non-cancer women.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Cancer survivors in this study had a higher chance of metabolic syndrome, and poor diet and low physical activity were linked to that risk. The study measured associations, not cause and effect, and does not prove that changing diet or activity would lower risk.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tested whether cancer survivors had more metabolic syndrome and whether diet and activity were linked to it. It did not test whether improving diet or exercise would prevent or reverse metabolic syndrome.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diet or activity caused the difference in metabolic syndrome.
It did not study men or non-Korean populations.
It did not measure long-term health outcomes like heart disease or death.
It did not test whether changing habits would reduce risk.</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people.
Confidence: Low to moderate — based on a single observational study with a cross-sectional design.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findings are worth noting but come from an observational study that cannot prove cause and effect, so treat them with healthy caution.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Observational design cannot prove cause and effect.
Diet and activity were self-reported, which can be inaccurate.
Only Korean women were studied, limiting generalizability.
Cancer types and treatments were not detailed.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improving diet and exercise actually lower metabolic syndrome risk in cancer survivors?
Do these findings apply to men or other ethnic groups?
How do different cancer treatments affect metabolic syndrome risk?</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cancer survivors may need extra attention to diet and physical activity.
✅ Track your own eating habits and exercise levels if you are a cancer survivor.
✅ Discuss your metabolic health with a healthcare provider, especially if you have had cancer.
✅ Do not assume that changing diet or exercise alone will prevent metabolic syndrome—more research is needed.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Korean women cancer survivors had a higher chance of metabolic syndrome, linked to diet and activity, but this study does not prove cause and effect.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Prevalence of Metabolic Syndrome Based on the Dietary Habits and Physical Activity of Korean Women Cancer Survivors.. Foods (Basel, Switzerland). 2023 PubMed</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Can Diet Plus Exercise Boost Brain Function? What a New Review Found - Explores how diet and exercise together affect brain health, a related topic for cancer survivors managing metabolic risks.
Exercise and diet help older adults' thinking, review finds - Reviews how exercise and nutrition improve cognition, relevant to lifestyle changes for cancer survivors.</a:t>
            </a:r>
          </a:p>
        </p:txBody>
      </p:sp>
    </p:spTree>
  </p:cSld>
  <p:clrMapOvr>
    <a:masterClrMapping xmlns:a="http://schemas.openxmlformats.org/drawingml/2006/main"/>
  </p:clrMapOvr>
</p:sld>
</file>