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956a38fbadd47d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f0c830222d14b8a"/>
    <p:sldId xmlns:r="http://schemas.openxmlformats.org/officeDocument/2006/relationships" id="257" r:id="R73fb6d6cfa8d4d5a"/>
    <p:sldId xmlns:r="http://schemas.openxmlformats.org/officeDocument/2006/relationships" id="258" r:id="R89babd60a5634beb"/>
    <p:sldId xmlns:r="http://schemas.openxmlformats.org/officeDocument/2006/relationships" id="259" r:id="Re32c2361b93845c4"/>
    <p:sldId xmlns:r="http://schemas.openxmlformats.org/officeDocument/2006/relationships" id="260" r:id="R644bf85c2eec4f10"/>
    <p:sldId xmlns:r="http://schemas.openxmlformats.org/officeDocument/2006/relationships" id="261" r:id="R84fcbeb07c844962"/>
    <p:sldId xmlns:r="http://schemas.openxmlformats.org/officeDocument/2006/relationships" id="262" r:id="R3b4f52645cca4f94"/>
    <p:sldId xmlns:r="http://schemas.openxmlformats.org/officeDocument/2006/relationships" id="263" r:id="R2aca0dbcbed44564"/>
    <p:sldId xmlns:r="http://schemas.openxmlformats.org/officeDocument/2006/relationships" id="264" r:id="R4511628d77ad4c15"/>
    <p:sldId xmlns:r="http://schemas.openxmlformats.org/officeDocument/2006/relationships" id="265" r:id="R2240c7b4e3804484"/>
    <p:sldId xmlns:r="http://schemas.openxmlformats.org/officeDocument/2006/relationships" id="266" r:id="Rb5add1c6a9844f4d"/>
    <p:sldId xmlns:r="http://schemas.openxmlformats.org/officeDocument/2006/relationships" id="267" r:id="R2c83106b72384d89"/>
    <p:sldId xmlns:r="http://schemas.openxmlformats.org/officeDocument/2006/relationships" id="268" r:id="R91bac56605df4f49"/>
    <p:sldId xmlns:r="http://schemas.openxmlformats.org/officeDocument/2006/relationships" id="269" r:id="Rda8632f3eea64df6"/>
    <p:sldId xmlns:r="http://schemas.openxmlformats.org/officeDocument/2006/relationships" id="270" r:id="Rf46381f32c68486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f0c830222d14b8a" /><Relationship Type="http://schemas.openxmlformats.org/officeDocument/2006/relationships/slide" Target="/ppt/slides/slide2.xml" Id="R73fb6d6cfa8d4d5a" /><Relationship Type="http://schemas.openxmlformats.org/officeDocument/2006/relationships/slide" Target="/ppt/slides/slide3.xml" Id="R89babd60a5634beb" /><Relationship Type="http://schemas.openxmlformats.org/officeDocument/2006/relationships/slide" Target="/ppt/slides/slide4.xml" Id="Re32c2361b93845c4" /><Relationship Type="http://schemas.openxmlformats.org/officeDocument/2006/relationships/slide" Target="/ppt/slides/slide5.xml" Id="R644bf85c2eec4f10" /><Relationship Type="http://schemas.openxmlformats.org/officeDocument/2006/relationships/slide" Target="/ppt/slides/slide6.xml" Id="R84fcbeb07c844962" /><Relationship Type="http://schemas.openxmlformats.org/officeDocument/2006/relationships/slide" Target="/ppt/slides/slide7.xml" Id="R3b4f52645cca4f94" /><Relationship Type="http://schemas.openxmlformats.org/officeDocument/2006/relationships/slide" Target="/ppt/slides/slide8.xml" Id="R2aca0dbcbed44564" /><Relationship Type="http://schemas.openxmlformats.org/officeDocument/2006/relationships/slide" Target="/ppt/slides/slide9.xml" Id="R4511628d77ad4c15" /><Relationship Type="http://schemas.openxmlformats.org/officeDocument/2006/relationships/slide" Target="/ppt/slides/slide10.xml" Id="R2240c7b4e3804484" /><Relationship Type="http://schemas.openxmlformats.org/officeDocument/2006/relationships/slide" Target="/ppt/slides/slide11.xml" Id="Rb5add1c6a9844f4d" /><Relationship Type="http://schemas.openxmlformats.org/officeDocument/2006/relationships/slide" Target="/ppt/slides/slide12.xml" Id="R2c83106b72384d89" /><Relationship Type="http://schemas.openxmlformats.org/officeDocument/2006/relationships/slide" Target="/ppt/slides/slide13.xml" Id="R91bac56605df4f49" /><Relationship Type="http://schemas.openxmlformats.org/officeDocument/2006/relationships/slide" Target="/ppt/slides/slide14.xml" Id="Rda8632f3eea64df6" /><Relationship Type="http://schemas.openxmlformats.org/officeDocument/2006/relationships/slide" Target="/ppt/slides/slide15.xml" Id="Rf46381f32c68486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Metabolisches Syndrom-Risiko bei koreanischen Krebsüberlebenden höher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Koreanische Krebsüberlebende hatten eine 22% höhere Prävalenz des metabolischen Syndroms als Frauen ohne Krebs, in Verbindung mit Ernährung und Aktivität.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Einleitung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untersuchte, ob koreanische Frauen, die eine Krebserkrankung überlebt haben, häufiger ein metabolisches Syndrom (eine Ansammlung von Gesundheitsrisiken wie hoher Blutzucker und Bauchfett) aufwiesen als Frauen ohne Krebs, und welche Rolle Ernährung und Bewegung dabei spielten.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gemacht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analysierten Daten von 12.676 koreanischen Frauen – 1.003 Krebsüberlebende und 11.673 ohne Krebs – über einen Zeitraum von 6 Jahren. Sie verglichen die Ernährungsgewohnheiten (Kalorien, Essengehen, Frühstück, Nahrungsergänzungsmittel) und die körperliche Aktivität (Ausdauer, Krafttraining, sitzende Tätigkeit) zwischen den beiden Gruppen.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herausgefunden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Krebsüberlebende hatten eine um 22 % höhere Wahrscheinlichkeit, ein metabolisches Syndrom zu haben, als Frauen ohne Krebs.
✅ Überlebende von Darmkrebs hatten ein um 77 % höheres Risiko; Überlebende von Gebärmutterhalskrebs ein um 72 % höheres Risiko; Überlebende von Lungenkrebs ein 3-mal höheres Risiko.
✅ Die Aufnahme von mehr Kalorien als empfohlen erhöhte das Risiko für ein metabolisches Syndrom bei Überlebenden um 31 % und bei Frauen ohne Krebs um 43 %.
✅ Häufiges Essengehen erhöhte das Risiko bei Überlebenden um das 2,65-Fache und bei Frauen ohne Krebs um das 1,11-Fache.
✅ Niedrige Ausdaueraktivität erhöhte das Risiko in beiden Gruppen um 36 %; wenig Krafttraining erhöhte es bei Überlebenden um 49 % und bei Frauen ohne Krebs um 36 %.</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Krebsüberlebende in dieser Studie hatten eine höhere Wahrscheinlichkeit für ein metabolisches Syndrom, und eine schlechte Ernährung sowie geringe körperliche Aktivität waren mit diesem Risiko verbunden. Die Studie maß Zusammenhänge, nicht Ursache und Wirkung, und beweist nicht, dass eine Änderung der Ernährung oder Aktivität das Risiko senken würde.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ob Krebsüberlebende häufiger ein metabolisches Syndrom hatten und ob Ernährung und Aktivität damit verbunden waren. Sie testete nicht, ob eine Verbesserung der Ernährung oder Bewegung das metabolische Syndrom verhindern oder umkehren würde.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Ernährung oder Aktivität den Unterschied im metabolischen Syndrom verursacht haben.
Sie untersuchte keine Männer oder nicht-koreanische Bevölkerungsgruppen.
Sie maß keine langfristigen Gesundheitsergebnisse wie Herzkrankheiten oder Tod.
Sie testete nicht, ob eine Änderung der Gewohnheiten das Risiko senken würde.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am Menschen.
Vertrauen: Niedrig bis moderat – basierend auf einer einzelnen Beobachtungsstudie mit einem Querschnittsdesign.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viel Vertrauen Sie haben können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Das bedeutet, dass die Ergebnisse erwähnenswert sind, aber von einer Beobachtungsstudie stammen, die keine Ursache und Wirkung beweisen kann. Gehen Sie also mit gesunder Vorsicht daran.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Beobachtungsdesign kann keine Ursache und Wirkung nachweisen.
Ernährung und Aktivität wurden selbst berichtet, was ungenau sein kann.
Es wurden nur koreanische Frauen untersucht, was die Verallgemeinerbarkeit einschränkt.
Krebsarten und Behandlungen wurden nicht detailliert beschrieben.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eine Verbesserung von Ernährung und Bewegung tatsächlich das Risiko für das metabolische Syndrom bei Krebsüberlebenden senken?
Gelten diese Ergebnisse auch für Männer oder andere ethnische Gruppen?
Wie beeinflussen verschiedene Krebsbehandlungen das Risiko für das metabolische Syndrom?</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Krebsüberlebende möglicherweise besondere Aufmerksamkeit auf Ernährung und körperliche Aktivität legen müssen.
✅ Verfolgen Sie Ihre eigenen Essgewohnheiten und Ihr Bewegungsniveau, wenn Sie Krebsüberlebende sind.
✅ Besprechen Sie Ihre Stoffwechselgesundheit mit einem Arzt, insbesondere wenn Sie Krebs hatten.
✅ Gehen Sie nicht davon aus, dass eine Änderung der Ernährung oder Bewegung allein das metabolische Syndrom verhindert – es bedarf weiterer Forschung.</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Koreanische Krebsüberlebende hatten ein höheres Risiko für das metabolische Syndrom, das mit Ernährung und Bewegung zusammenhing, aber diese Studie beweist keine Ursache und Wirkung.
Diese Zusammenfassung dient nur der allgemeinen Information und ist keine medizinische Beratung. Sprechen Sie mit einem qualifizierten Experten, bevor Sie etwas an Ihrer Gesundheit ändern.</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Prevalence of Metabolic Syndrome Based on the Dietary Habits and Physical Activity of Korean Women Cancer Survivors.. Foods (Basel, Switzerland). 2023 PubMed</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Can Diet Plus Exercise Boost Brain Function? What a New Review Found - Untersucht, wie Ernährung und Bewegung gemeinsam die Gehirngesundheit beeinflussen, ein verwandtes Thema für Krebsüberlebende, die metabolische Risiken managen.
Exercise and diet help older adults' thinking, review finds - Bespricht, wie Bewegung und Ernährung die Kognition verbessern, relevant für Lebensstiländerungen bei Krebsüberlebenden.</a:t>
            </a:r>
          </a:p>
        </p:txBody>
      </p:sp>
    </p:spTree>
  </p:cSld>
  <p:clrMapOvr>
    <a:masterClrMapping xmlns:a="http://schemas.openxmlformats.org/drawingml/2006/main"/>
  </p:clrMapOvr>
</p:sld>
</file>