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6b44f7f22b2e45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3f69331164974fe1"/>
    <p:sldId xmlns:r="http://schemas.openxmlformats.org/officeDocument/2006/relationships" id="257" r:id="R4365fa40d661497b"/>
    <p:sldId xmlns:r="http://schemas.openxmlformats.org/officeDocument/2006/relationships" id="258" r:id="R5d5e2c83f1884a50"/>
    <p:sldId xmlns:r="http://schemas.openxmlformats.org/officeDocument/2006/relationships" id="259" r:id="R874f0a46d32f4d28"/>
    <p:sldId xmlns:r="http://schemas.openxmlformats.org/officeDocument/2006/relationships" id="260" r:id="Rb6aec9320a5442dc"/>
    <p:sldId xmlns:r="http://schemas.openxmlformats.org/officeDocument/2006/relationships" id="261" r:id="Raa9aafb3446a4f00"/>
    <p:sldId xmlns:r="http://schemas.openxmlformats.org/officeDocument/2006/relationships" id="262" r:id="R9d78453bcedc4643"/>
    <p:sldId xmlns:r="http://schemas.openxmlformats.org/officeDocument/2006/relationships" id="263" r:id="R1e986a7ab38047c2"/>
    <p:sldId xmlns:r="http://schemas.openxmlformats.org/officeDocument/2006/relationships" id="264" r:id="R9bacb7cb7eee483c"/>
    <p:sldId xmlns:r="http://schemas.openxmlformats.org/officeDocument/2006/relationships" id="265" r:id="Rf5adefab28704cbb"/>
    <p:sldId xmlns:r="http://schemas.openxmlformats.org/officeDocument/2006/relationships" id="266" r:id="Rb31e87c70d05469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3f69331164974fe1" /><Relationship Type="http://schemas.openxmlformats.org/officeDocument/2006/relationships/slide" Target="/ppt/slides/slide2.xml" Id="R4365fa40d661497b" /><Relationship Type="http://schemas.openxmlformats.org/officeDocument/2006/relationships/slide" Target="/ppt/slides/slide3.xml" Id="R5d5e2c83f1884a50" /><Relationship Type="http://schemas.openxmlformats.org/officeDocument/2006/relationships/slide" Target="/ppt/slides/slide4.xml" Id="R874f0a46d32f4d28" /><Relationship Type="http://schemas.openxmlformats.org/officeDocument/2006/relationships/slide" Target="/ppt/slides/slide5.xml" Id="Rb6aec9320a5442dc" /><Relationship Type="http://schemas.openxmlformats.org/officeDocument/2006/relationships/slide" Target="/ppt/slides/slide6.xml" Id="Raa9aafb3446a4f00" /><Relationship Type="http://schemas.openxmlformats.org/officeDocument/2006/relationships/slide" Target="/ppt/slides/slide7.xml" Id="R9d78453bcedc4643" /><Relationship Type="http://schemas.openxmlformats.org/officeDocument/2006/relationships/slide" Target="/ppt/slides/slide8.xml" Id="R1e986a7ab38047c2" /><Relationship Type="http://schemas.openxmlformats.org/officeDocument/2006/relationships/slide" Target="/ppt/slides/slide9.xml" Id="R9bacb7cb7eee483c" /><Relationship Type="http://schemas.openxmlformats.org/officeDocument/2006/relationships/slide" Target="/ppt/slides/slide10.xml" Id="Rf5adefab28704cbb" /><Relationship Type="http://schemas.openxmlformats.org/officeDocument/2006/relationships/slide" Target="/ppt/slides/slide11.xml" Id="Rb31e87c70d05469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Movimentos e Mortalidade de Pronghorn Durante Clima Extremo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Pronghorn enfrentaram barreiras durante uma tempestade de neve, levando a um aumento de 3,7 vezes na mortalidade, destacando a necessidade de conectividade.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🧪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que o estudo fez
Pesquisadores monitoraram por GPS os antílopes pronghorn em Wyoming, EUA, durante uma tempestade de neve extrema. Eles rastrearam movimentos e sobrevivência, comparando áreas com e sem barreiras como cercas e rodovias. O estudo durou todo o evento da tempestade.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Os pronghorn percorreram até 399 km para escapar da tempestade de neve.
  ✅ A alta densidade de cercas e as rodovias atrasaram o movimento e restringiram o acesso ao habitat.
  ✅ As taxas de mortalidade aumentaram 3,7 vezes devido à combinação de barreiras e clima extremo.
  ✅ Mais de 50% dos pronghorn monitorados por GPS morreram durante o evento.
⚠️Barreiras como cercas e rodovias dificultaram a fuga dos pronghorn do clima extremo, levando a taxas de mortalidade muito mais altas. Isso mostra como estruturas feitas pelo homem podem piorar o impacto de desastres naturais na vida selvagem.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Estudo vs. alegação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não faz uma alegação de saúde mais ampla.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se aplica a humanos ou outras espécies.
  Não testa efeitos de sobrevivência a longo prazo.
  Não estabelece causalidade além deste evento.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animais.
Confiança: Muito baixa para pessoas — estudo animal com generalizabilidade limitada.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Estágio inicial · Apenas animais. Isso significa que as descobertas são de animais e podem não se traduzir para humanos.
ℹ️LimitaçõesEvento único em uma região.Amostra pequena de animais monitorados.Observacional, não controlado.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resultados seriam diferentes em outras paisagens ou espécies?
  Como as barreiras afetam a sobrevivência populacional a longo prazo?
  O planejamento de conectividade pode reduzir a mortalidade futura?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este estudo é sobre vida selvagem, não sobre saúde humana.
  ✅ Apoie esforços de conservação que mantenham a conectividade da paisagem.
  ✅ Discuta qualquer preocupação com a saúde com um profissional.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com animais mostra que barreiras podem aumentar drasticamente as mortes de vida selvagem durante eventos climáticos extremos, mas não informa sobre saúde humana.
💡Este resumo é apenas para informação geral e não constitui aconselhamento médico. Consulte um profissional qualificado antes de mudar qualquer coisa relacionada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Pronghorn movements and mortality during extreme weather highlight the critical importance of connectivity.. Current biology : CB. 2025 PubMed</a:t>
            </a:r>
          </a:p>
        </p:txBody>
      </p:sp>
    </p:spTree>
  </p:cSld>
  <p:clrMapOvr>
    <a:masterClrMapping xmlns:a="http://schemas.openxmlformats.org/drawingml/2006/main"/>
  </p:clrMapOvr>
</p:sld>
</file>