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a835e4e04b0482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0ad0e8ef5b342fa"/>
    <p:sldId xmlns:r="http://schemas.openxmlformats.org/officeDocument/2006/relationships" id="257" r:id="R257e2c42ad8c42bd"/>
    <p:sldId xmlns:r="http://schemas.openxmlformats.org/officeDocument/2006/relationships" id="258" r:id="R5a2b998b6c2f4c90"/>
    <p:sldId xmlns:r="http://schemas.openxmlformats.org/officeDocument/2006/relationships" id="259" r:id="Rc9b078c6869d4dcb"/>
    <p:sldId xmlns:r="http://schemas.openxmlformats.org/officeDocument/2006/relationships" id="260" r:id="R3220dd856a6e4633"/>
    <p:sldId xmlns:r="http://schemas.openxmlformats.org/officeDocument/2006/relationships" id="261" r:id="R99ade737b4954da1"/>
    <p:sldId xmlns:r="http://schemas.openxmlformats.org/officeDocument/2006/relationships" id="262" r:id="R2ed1920372734e0b"/>
    <p:sldId xmlns:r="http://schemas.openxmlformats.org/officeDocument/2006/relationships" id="263" r:id="R1ee3cdb7c62d460a"/>
    <p:sldId xmlns:r="http://schemas.openxmlformats.org/officeDocument/2006/relationships" id="264" r:id="Rd3e3e569aa244ae9"/>
    <p:sldId xmlns:r="http://schemas.openxmlformats.org/officeDocument/2006/relationships" id="265" r:id="R8eb3376894b84428"/>
    <p:sldId xmlns:r="http://schemas.openxmlformats.org/officeDocument/2006/relationships" id="266" r:id="R0dcd08c87b40421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0ad0e8ef5b342fa" /><Relationship Type="http://schemas.openxmlformats.org/officeDocument/2006/relationships/slide" Target="/ppt/slides/slide2.xml" Id="R257e2c42ad8c42bd" /><Relationship Type="http://schemas.openxmlformats.org/officeDocument/2006/relationships/slide" Target="/ppt/slides/slide3.xml" Id="R5a2b998b6c2f4c90" /><Relationship Type="http://schemas.openxmlformats.org/officeDocument/2006/relationships/slide" Target="/ppt/slides/slide4.xml" Id="Rc9b078c6869d4dcb" /><Relationship Type="http://schemas.openxmlformats.org/officeDocument/2006/relationships/slide" Target="/ppt/slides/slide5.xml" Id="R3220dd856a6e4633" /><Relationship Type="http://schemas.openxmlformats.org/officeDocument/2006/relationships/slide" Target="/ppt/slides/slide6.xml" Id="R99ade737b4954da1" /><Relationship Type="http://schemas.openxmlformats.org/officeDocument/2006/relationships/slide" Target="/ppt/slides/slide7.xml" Id="R2ed1920372734e0b" /><Relationship Type="http://schemas.openxmlformats.org/officeDocument/2006/relationships/slide" Target="/ppt/slides/slide8.xml" Id="R1ee3cdb7c62d460a" /><Relationship Type="http://schemas.openxmlformats.org/officeDocument/2006/relationships/slide" Target="/ppt/slides/slide9.xml" Id="Rd3e3e569aa244ae9" /><Relationship Type="http://schemas.openxmlformats.org/officeDocument/2006/relationships/slide" Target="/ppt/slides/slide10.xml" Id="R8eb3376894b84428" /><Relationship Type="http://schemas.openxmlformats.org/officeDocument/2006/relationships/slide" Target="/ppt/slides/slide11.xml" Id="R0dcd08c87b40421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MRG15 Protein Linked to Sepsis-Related Liver Injury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Study finds MRG15 protein worsens sepsis-related liver injury by promoting PCSK9 synthesis and secretion in human cells and mice.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methods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researchers used mouse models of sepsis and human liver cells in the lab. They tested the effects of blocking MRG15 with a drug called argatroban. They also increased or decreased MRG15 levels in cells to see what happened to inflammation and fat metabolism.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MRG15 levels were higher in mice with sepsis compared to healthy mice.
Higher MRG15 was linked to more inflammation and fat metabolism problems.
Blocking MRG15 with argatroban reduced liver injury in septic mice.
In human liver cells, MRG15 increased the production of a protein called PCSK9, which triggered immune cell activation and worsened inflammation.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These findings suggest that MRG15 may play a role in making sepsis-related liver injury worse by promoting inflammation through PCSK9. The drug argatroban showed potential to reduce this damage in mice, but this is early evidence.
ℹ️This study tested the role of MRG15 in sepsis-related liver injury in mice and human cells. It does not make a broader health claim about treating sepsis in people.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It did not test whether these findings apply to humans with sepsis.
✅ It did not measure long-term outcomes or survival.
✅ It did not establish argatroban as a safe or effective treatment for people.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study in human cells and mice.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because it combines animal and cell work with some human cell data, but no direct human trial.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Trust tier: Moderate. This is an observational human study showing association, not proof of cause. The mouse and cell experiments provide clues, but human evidence is not established.
Limitations
Most experiments were in mice and lab cells, not humans.
The human part was observational, so cause and effect are unclear.
Sample sizes for human data were not reported.
Open questions
Does MRG15 play the same role in human sepsis patients?
Is argatroban safe and effective for people with sepsis?
Can blocking MRG15 improve survival or other real health outcomes?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this is early research, not a proven treatment.
✅ Do not attempt to use argatroban or any drug for sepsis without medical supervision.
✅ If you have concerns about sepsis or liver health, discuss them with a doctor.
✅ Follow standard medical advice for preventing infections and managing chronic conditions.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study suggests MRG15 may worsen sepsis-related liver injury in mice and cells, but human evidence is needed before any conclusions can be drawn.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MRG15 aggravates sepsis-related liver injury by promoting PCSK9 synthesis and secretion.. International immunopharmacology. 2024 PubMed</a:t>
            </a:r>
          </a:p>
        </p:txBody>
      </p:sp>
    </p:spTree>
  </p:cSld>
  <p:clrMapOvr>
    <a:masterClrMapping xmlns:a="http://schemas.openxmlformats.org/drawingml/2006/main"/>
  </p:clrMapOvr>
</p:sld>
</file>