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8fef2bda93b495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7630b21dc0440d4"/>
    <p:sldId xmlns:r="http://schemas.openxmlformats.org/officeDocument/2006/relationships" id="257" r:id="R16a1b252b94f4977"/>
    <p:sldId xmlns:r="http://schemas.openxmlformats.org/officeDocument/2006/relationships" id="258" r:id="Rff127d797a5d4b05"/>
    <p:sldId xmlns:r="http://schemas.openxmlformats.org/officeDocument/2006/relationships" id="259" r:id="Rb85e83c377d34547"/>
    <p:sldId xmlns:r="http://schemas.openxmlformats.org/officeDocument/2006/relationships" id="260" r:id="Rc4d507c7f8ed450f"/>
    <p:sldId xmlns:r="http://schemas.openxmlformats.org/officeDocument/2006/relationships" id="261" r:id="R7b3d794e484e4fed"/>
    <p:sldId xmlns:r="http://schemas.openxmlformats.org/officeDocument/2006/relationships" id="262" r:id="R9ef5738b677a42d4"/>
    <p:sldId xmlns:r="http://schemas.openxmlformats.org/officeDocument/2006/relationships" id="263" r:id="Re1eecaaac0df4d44"/>
    <p:sldId xmlns:r="http://schemas.openxmlformats.org/officeDocument/2006/relationships" id="264" r:id="R839925367d564b4a"/>
    <p:sldId xmlns:r="http://schemas.openxmlformats.org/officeDocument/2006/relationships" id="265" r:id="R15cfe4a6fcd24a36"/>
    <p:sldId xmlns:r="http://schemas.openxmlformats.org/officeDocument/2006/relationships" id="266" r:id="Ra894177140944c5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7630b21dc0440d4" /><Relationship Type="http://schemas.openxmlformats.org/officeDocument/2006/relationships/slide" Target="/ppt/slides/slide2.xml" Id="R16a1b252b94f4977" /><Relationship Type="http://schemas.openxmlformats.org/officeDocument/2006/relationships/slide" Target="/ppt/slides/slide3.xml" Id="Rff127d797a5d4b05" /><Relationship Type="http://schemas.openxmlformats.org/officeDocument/2006/relationships/slide" Target="/ppt/slides/slide4.xml" Id="Rb85e83c377d34547" /><Relationship Type="http://schemas.openxmlformats.org/officeDocument/2006/relationships/slide" Target="/ppt/slides/slide5.xml" Id="Rc4d507c7f8ed450f" /><Relationship Type="http://schemas.openxmlformats.org/officeDocument/2006/relationships/slide" Target="/ppt/slides/slide6.xml" Id="R7b3d794e484e4fed" /><Relationship Type="http://schemas.openxmlformats.org/officeDocument/2006/relationships/slide" Target="/ppt/slides/slide7.xml" Id="R9ef5738b677a42d4" /><Relationship Type="http://schemas.openxmlformats.org/officeDocument/2006/relationships/slide" Target="/ppt/slides/slide8.xml" Id="Re1eecaaac0df4d44" /><Relationship Type="http://schemas.openxmlformats.org/officeDocument/2006/relationships/slide" Target="/ppt/slides/slide9.xml" Id="R839925367d564b4a" /><Relationship Type="http://schemas.openxmlformats.org/officeDocument/2006/relationships/slide" Target="/ppt/slides/slide10.xml" Id="R15cfe4a6fcd24a36" /><Relationship Type="http://schemas.openxmlformats.org/officeDocument/2006/relationships/slide" Target="/ppt/slides/slide11.xml" Id="Ra894177140944c5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MRG15-Protein mit sepsisbedingter Leberschädigung in Verbindung gebracht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Studie zeigt, dass das MRG15-Protein sepsisbedingte Leberschädigungen verschlimmert, indem es die Synthese und Sekretion von PCSK9 in menschlichen Zellen und Mäusen fördert.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Studienmethoden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verwendeten Mausmodelle der Sepsis sowie menschliche Leberzellen im Labor. Sie testeten die Auswirkungen der Blockade von MRG15 mit einem Medikament namens Argatroban. Außerdem erhöhten oder senkten sie die MRG15-Spiegel in Zellen, um zu sehen, was mit Entzündungen und dem Fettstoffwechsel passiert.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Hauptergebnisse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MRG15-Spiegel waren bei Mäusen mit Sepsis höher als bei gesunden Mäusen.
Höheres MRG15 war mit mehr Entzündungen und Problemen im Fettstoffwechsel verbunden.
Die Blockade von MRG15 mit Argatroban reduzierte Leberschäden bei septischen Mäusen.
In menschlichen Leberzellen erhöhte MRG15 die Produktion eines Proteins namens PCSK9, das die Aktivierung von Immunzellen auslöste und Entzündungen verschlimmerte.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Ergebnisse deuten darauf hin, dass MRG15 möglicherweise eine Rolle dabei spielt, sepsisbedingte Leberschäden zu verschlimmern, indem es Entzündungen über PCSK9 fördert. Das Medikament Argatroban zeigte Potenzial, diesen Schaden bei Mäusen zu reduzieren, aber dies ist ein früher Hinweis.
ℹ️Diese Studie testete die Rolle von MRG15 bei sepsisbedingten Leberschäden in Mäusen und menschlichen Zellen. Sie macht keine allgemeingültige gesundheitliche Aussage zur Behandlung von Sepsis beim Menschen.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Es wurde nicht getestet, ob diese Ergebnisse auf Menschen mit Sepsis zutreffen.
✅ Es wurden keine Langzeitergebnisse oder das Überleben gemessen.
✅ Es wurde Argatroban nicht als sichere oder wirksame Behandlung für Menschen etabliert.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an menschlichen Zellen und Mäusen.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weil es Tier- und Zellversuche mit einigen menschlichen Zelldaten kombiniert, aber keine direkte Humanstudie vorliegt.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ist 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Moderat. Dies ist eine beobachtende Humanstudie, die einen Zusammenhang zeigt, aber keinen Beweis für eine Ursache. Die Maus- und Zellversuche liefern Hinweise, aber der menschliche Beweis ist nicht erbracht.
Einschränkungen
Die meisten Experimente wurden an Mäusen und Laborzellen durchgeführt, nicht an Menschen.
Der menschliche Teil war beobachtend, daher sind Ursache und Wirkung unklar.
Stichprobengrößen für Humanmedien wurden nicht angegeben.
Offene Fragen
Spielt MRG15 bei menschlichen Sepsis-Patienten die gleiche Rolle?
Ist Argatroban für Menschen mit Sepsis sicher und wirksam?
Kann die Blockade von MRG15 das Überleben oder andere reale Gesundheitsergebnisse verbessern?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es sich hier um frühe Forschung handelt, nicht um eine bewährte Behandlung.
✅ Versuchen Sie nicht, Argatroban oder ein anderes Medikament gegen Sepsis ohne ärztliche Aufsicht einzusetzen.
✅ Wenn Sie Bedenken bezüglich Sepsis oder Lebergesundheit haben, besprechen Sie diese mit einem Arzt.
✅ Befolgen Sie die medizinischen Standardempfehlungen zur Vorbeugung von Infektionen und zur Behandlung chronischer Erkrankungen.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Studie legt nahe, dass MRG15 sepsisbedingte Leberschäden bei Mäusen und Zellen verschlimmern könnte, jedoch sind menschliche Belege erforderlich, bevor Schlussfolgerungen gezogen werden können.
Diese Zusammenfassung dient nur allgemeinen Informationszwecken und stellt keine medizinische Beratung dar. Sprechen Sie mit einem qualifizierten Fachmann, bevor Sie etwas an Ihrer Gesundheit ändern.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MRG15 aggravates sepsis-related liver injury by promoting PCSK9 synthesis and secretion.. International immunopharmacology. 2024 PubMed</a:t>
            </a:r>
          </a:p>
        </p:txBody>
      </p:sp>
    </p:spTree>
  </p:cSld>
  <p:clrMapOvr>
    <a:masterClrMapping xmlns:a="http://schemas.openxmlformats.org/drawingml/2006/main"/>
  </p:clrMapOvr>
</p:sld>
</file>