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4b3a38e97a74cb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d9ae002f3b6f4463"/>
    <p:sldId xmlns:r="http://schemas.openxmlformats.org/officeDocument/2006/relationships" id="257" r:id="R92ee80d984854ec6"/>
    <p:sldId xmlns:r="http://schemas.openxmlformats.org/officeDocument/2006/relationships" id="258" r:id="R0da9de0f16164e3a"/>
    <p:sldId xmlns:r="http://schemas.openxmlformats.org/officeDocument/2006/relationships" id="259" r:id="Rb24df77d98ac4527"/>
    <p:sldId xmlns:r="http://schemas.openxmlformats.org/officeDocument/2006/relationships" id="260" r:id="R83f99b61ae27425f"/>
    <p:sldId xmlns:r="http://schemas.openxmlformats.org/officeDocument/2006/relationships" id="261" r:id="R8d315c9081fb4ff6"/>
    <p:sldId xmlns:r="http://schemas.openxmlformats.org/officeDocument/2006/relationships" id="262" r:id="R6c48e26de5164dd4"/>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d9ae002f3b6f4463" /><Relationship Type="http://schemas.openxmlformats.org/officeDocument/2006/relationships/slide" Target="/ppt/slides/slide2.xml" Id="R92ee80d984854ec6" /><Relationship Type="http://schemas.openxmlformats.org/officeDocument/2006/relationships/slide" Target="/ppt/slides/slide3.xml" Id="R0da9de0f16164e3a" /><Relationship Type="http://schemas.openxmlformats.org/officeDocument/2006/relationships/slide" Target="/ppt/slides/slide4.xml" Id="Rb24df77d98ac4527" /><Relationship Type="http://schemas.openxmlformats.org/officeDocument/2006/relationships/slide" Target="/ppt/slides/slide5.xml" Id="R83f99b61ae27425f" /><Relationship Type="http://schemas.openxmlformats.org/officeDocument/2006/relationships/slide" Target="/ppt/slides/slide6.xml" Id="R8d315c9081fb4ff6" /><Relationship Type="http://schemas.openxmlformats.org/officeDocument/2006/relationships/slide" Target="/ppt/slides/slide7.xml" Id="R6c48e26de5164dd4"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Mudança na Dieta Pode Desacelerar o Envelhecimento Biológico em Adultos Mais Velhos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Uma mudança na dieta de 4 semanas alterou marcadores de idade biológica em adultos de 65-75 anos, sugerindo que a dieta pode influenciar o envelhecimento.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envelhecimento é influenciado pela dieta, que pode acelerar ou desacelerar o declínio do corpo. Este estudo testou se mudar a fonte de proteína e carboidratos poderia afetar a idade biológica — uma medida de quão bem o corpo funciona — em adultos mais velhos.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o estudo fez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Pesquisadores analisaram dados de 104 adultos com idades entre 65 e 75 anos. Os participantes foram designados aleatoriamente para uma de quatro dietas por 4 semanas: onívora (com carne) com alto teor de gordura, onívora com alto teor de carboidratos, semivegetariana com alto teor de gordura, ou semivegetariana com alto teor de carboidratos. Eles mediram a idade biológica usando um método chamado Método Klemera-Doubal, que usa marcadores sanguíneos para estimar quão velho o corpo parece.</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encontrou</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Pessoas na dieta onívora com alto teor de gordura, que era semelhante à sua alimentação habitual, não apresentaram mudança na idade biológica.Comparado a esse grupo, aqueles na dieta onívora com alto teor de carboidratos tiveram uma redução significativa na idade biológica.Os grupos semivegetarianos (tanto com alto teor de gordura quanto com alto teor de carboidratos) também mostraram reduções na idade biológica, embora nem todas fossem estatisticamente significativas.Essas mudanças apareceram em apenas 4 semanas, sugerindo que a dieta pode afetar rapidamente os marcadores de idade biológica.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Quanto confiar nisso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Este é um ensaio clínico randomizado, um design forte para um estudo humano único, merecendo um nível de confiança 'Bom'. No entanto, o estudo durou apenas 4 semanas, então não sabemos se essas mudanças duram ou reduzem o risco de doenças. Além disso, as mudanças podem refletir respostas de curto prazo à dieta, não uma reversão real do envelhecimento.</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Seu plano de 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Considere aumentar os carboidratos na sua dieta, pois o estudo descobriu que isso estava ligado a uma idade biológica mais baixa.Tente incorporar mais refeições à base de plantas, pois dietas semivegetarianas mostraram benefícios semelhantes.Se você tem mais de 65 anos, converse com um profissional sobre como mudanças na dieta podem afetar sua saúde.Lembre-se, este é um estudo de curto prazo; efeitos de longo prazo são desconhecidos.Este resumo é apenas para informação geral e não é aconselhamento médico. Fale com um profissional qualificado antes de mudar qualquer coisa relacionada à sua saúde.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Fonte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Intervenção Dietética de Curto Prazo Altera Perfis Fisiológicos Relevantes para o Envelhecimento.. Aging cell. 2026 PubMed</a:t>
            </a:r>
          </a:p>
        </p:txBody>
      </p:sp>
    </p:spTree>
  </p:cSld>
  <p:clrMapOvr>
    <a:masterClrMapping xmlns:a="http://schemas.openxmlformats.org/drawingml/2006/main"/>
  </p:clrMapOvr>
</p:sld>
</file>