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76d700b992b849bd"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745338d26233491d"/>
    <p:sldId xmlns:r="http://schemas.openxmlformats.org/officeDocument/2006/relationships" id="257" r:id="R912b8c9b5ab44a4d"/>
    <p:sldId xmlns:r="http://schemas.openxmlformats.org/officeDocument/2006/relationships" id="258" r:id="R85baa9cc0fbb4527"/>
    <p:sldId xmlns:r="http://schemas.openxmlformats.org/officeDocument/2006/relationships" id="259" r:id="R3f865dae69bf46e7"/>
    <p:sldId xmlns:r="http://schemas.openxmlformats.org/officeDocument/2006/relationships" id="260" r:id="Re4e096ea7de5443a"/>
    <p:sldId xmlns:r="http://schemas.openxmlformats.org/officeDocument/2006/relationships" id="261" r:id="Rad5756c269e24a18"/>
    <p:sldId xmlns:r="http://schemas.openxmlformats.org/officeDocument/2006/relationships" id="262" r:id="Re5233abcadf0457a"/>
    <p:sldId xmlns:r="http://schemas.openxmlformats.org/officeDocument/2006/relationships" id="263" r:id="R58784bb7569a4cfe"/>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745338d26233491d" /><Relationship Type="http://schemas.openxmlformats.org/officeDocument/2006/relationships/slide" Target="/ppt/slides/slide2.xml" Id="R912b8c9b5ab44a4d" /><Relationship Type="http://schemas.openxmlformats.org/officeDocument/2006/relationships/slide" Target="/ppt/slides/slide3.xml" Id="R85baa9cc0fbb4527" /><Relationship Type="http://schemas.openxmlformats.org/officeDocument/2006/relationships/slide" Target="/ppt/slides/slide4.xml" Id="R3f865dae69bf46e7" /><Relationship Type="http://schemas.openxmlformats.org/officeDocument/2006/relationships/slide" Target="/ppt/slides/slide5.xml" Id="Re4e096ea7de5443a" /><Relationship Type="http://schemas.openxmlformats.org/officeDocument/2006/relationships/slide" Target="/ppt/slides/slide6.xml" Id="Rad5756c269e24a18" /><Relationship Type="http://schemas.openxmlformats.org/officeDocument/2006/relationships/slide" Target="/ppt/slides/slide7.xml" Id="Re5233abcadf0457a" /><Relationship Type="http://schemas.openxmlformats.org/officeDocument/2006/relationships/slide" Target="/ppt/slides/slide8.xml" Id="R58784bb7569a4cfe"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8.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My Review on Playing Resident Evil 3 Remake on Steam after playing RE3 1999 also on Steam</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Just loved Resident Evil 3 as a kid back 2000, then I replayed it on steam after it was launched the original version and then I played the new version after finishing original one, and I will share my thoughts.</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Beginning in Jill's Apartment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I loved the opening section in Jill's apartment because it let us experience the beginning of the original game instead of just watching it in a cutscene. Being able to actually explore the apartment added a lot of immersion.However, I think the game ruined the buildup. Instead of slowly creating tension and suspense, Nemesis crashes through the wall almost immediately. The original game spent more time building fear before his first appearance, and I missed that feeling.</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Nemesis Feels Too Inconsistent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One thing that constantly bothered me was the lack of logic.Nemesis is powerful enough to destroy concrete walls with ease, yet there are several moments where he grabs Jill by the head or catches her, and somehow she survives without serious injuries.As someone who appreciates consistency in storytelling, these scenes felt awkward. Nemesis had multiple opportunities to kill Jill instantly, but the plot simply wouldn't allow it. Instead of making Nemesis feel terrifying, it made some encounters feel unrealistic.</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Changes to the Story</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One aspect I really enjoyed was being able to walk through Raccoon City while people were still trying to survive. Seeing civilians and the city collapsing around you made the outbreak feel much more alive than in the original game.However, not every story change worked for me.Brad's death is probably the biggest example. In the original game, Nemesis brutally kills Brad, immediately showing the player how unstoppable this new enemy is. That scene established Nemesis as a true nightmare.In the remake, Brad dies from a zombie bite instead, which greatly reduces the impact of his character and Nemesis' introduction.Another thing I noticed is that the camera sometimes focuses heavily on Jill from behind while she is running. Whether people like that or not is subjective, but it is something t…</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No More Crazy Puzzles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One change I absolutely loved was the simplified puzzles.The original Resident Evil games had some puzzles that felt extremely obscure. Even after more than twenty years, I still don't fully understand some of them, like the famous clock puzzle.The remake removes most of that frustration while keeping the game moving at a better pace.</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Gameplay Mechanics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The gameplay is a huge improvement over the original.Modern aiming with the mouse feels excellent.Character movement is much smoother.Combat is far more responsive.Dodging attacks makes encounters much more dynamic.From a gameplay perspective, the remake is significantly better than the 1999 version.</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Missing Mercenaries Mode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One disappointment was the absence of the Mercenaries mini-game.After finishing the campaign, it would have been great to unlock Mercenaries, similar to "The 4th Survivor" in Resident Evil 2.It also could have included bonus playable characters such as HUNK or even fun non-canon guest characters as unlockables. That kind of extra content greatly increases replay value.</a:t>
            </a:r>
          </a:p>
        </p:txBody>
      </p:sp>
    </p:spTree>
  </p:cSld>
  <p:clrMapOvr>
    <a:masterClrMapping xmlns:a="http://schemas.openxmlformats.org/drawingml/2006/main"/>
  </p:clrMapOvr>
</p:sld>
</file>

<file path=ppt/slides/slide8.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Final Thoughts</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Overall, I would give Resident Evil 3 Remake a 7/10.The gameplay mechanics are excellent, and exploring Raccoon City is fantastic. However, I missed the slower pace, suspense, and horror atmosphere that made the original so memorable.I also wish the story had been more consistent, especially regarding Nemesis' interactions with Jill. If he is strong enough to destroy walls, grabbing Jill by the head multiple times without killing her breaks the sense of realism.For me, the remake focused a little too much on action and not enough on building fear. With more suspense, a denser atmosphere, and more opportunities to freely explore Raccoon City, it could have been an even better remake.</a:t>
            </a:r>
          </a:p>
        </p:txBody>
      </p:sp>
    </p:spTree>
  </p:cSld>
  <p:clrMapOvr>
    <a:masterClrMapping xmlns:a="http://schemas.openxmlformats.org/drawingml/2006/main"/>
  </p:clrMapOvr>
</p:sld>
</file>