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93c0b19804a465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b14b78b6cc24691"/>
    <p:sldId xmlns:r="http://schemas.openxmlformats.org/officeDocument/2006/relationships" id="257" r:id="Ref1a31d63b7040be"/>
    <p:sldId xmlns:r="http://schemas.openxmlformats.org/officeDocument/2006/relationships" id="258" r:id="R86858ed2225945b7"/>
    <p:sldId xmlns:r="http://schemas.openxmlformats.org/officeDocument/2006/relationships" id="259" r:id="Ra26978856e234360"/>
    <p:sldId xmlns:r="http://schemas.openxmlformats.org/officeDocument/2006/relationships" id="260" r:id="R8904228790fb46c1"/>
    <p:sldId xmlns:r="http://schemas.openxmlformats.org/officeDocument/2006/relationships" id="261" r:id="R2bcc73b4e4794521"/>
    <p:sldId xmlns:r="http://schemas.openxmlformats.org/officeDocument/2006/relationships" id="262" r:id="R269a17a51d3546e6"/>
    <p:sldId xmlns:r="http://schemas.openxmlformats.org/officeDocument/2006/relationships" id="263" r:id="R8c23da9c36964b50"/>
    <p:sldId xmlns:r="http://schemas.openxmlformats.org/officeDocument/2006/relationships" id="264" r:id="Rf68979bc198244ff"/>
    <p:sldId xmlns:r="http://schemas.openxmlformats.org/officeDocument/2006/relationships" id="265" r:id="Rde7df268f0db4ada"/>
    <p:sldId xmlns:r="http://schemas.openxmlformats.org/officeDocument/2006/relationships" id="266" r:id="R0e78564bae304a4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b14b78b6cc24691" /><Relationship Type="http://schemas.openxmlformats.org/officeDocument/2006/relationships/slide" Target="/ppt/slides/slide2.xml" Id="Ref1a31d63b7040be" /><Relationship Type="http://schemas.openxmlformats.org/officeDocument/2006/relationships/slide" Target="/ppt/slides/slide3.xml" Id="R86858ed2225945b7" /><Relationship Type="http://schemas.openxmlformats.org/officeDocument/2006/relationships/slide" Target="/ppt/slides/slide4.xml" Id="Ra26978856e234360" /><Relationship Type="http://schemas.openxmlformats.org/officeDocument/2006/relationships/slide" Target="/ppt/slides/slide5.xml" Id="R8904228790fb46c1" /><Relationship Type="http://schemas.openxmlformats.org/officeDocument/2006/relationships/slide" Target="/ppt/slides/slide6.xml" Id="R2bcc73b4e4794521" /><Relationship Type="http://schemas.openxmlformats.org/officeDocument/2006/relationships/slide" Target="/ppt/slides/slide7.xml" Id="R269a17a51d3546e6" /><Relationship Type="http://schemas.openxmlformats.org/officeDocument/2006/relationships/slide" Target="/ppt/slides/slide8.xml" Id="R8c23da9c36964b50" /><Relationship Type="http://schemas.openxmlformats.org/officeDocument/2006/relationships/slide" Target="/ppt/slides/slide9.xml" Id="Rf68979bc198244ff" /><Relationship Type="http://schemas.openxmlformats.org/officeDocument/2006/relationships/slide" Target="/ppt/slides/slide10.xml" Id="Rde7df268f0db4ada" /><Relationship Type="http://schemas.openxmlformats.org/officeDocument/2006/relationships/slide" Target="/ppt/slides/slide11.xml" Id="R0e78564bae304a4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Nanopartículas Dopadas Decompõem Poluente em Testes de Laboratório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Nanopartículas de ZnO dopadas com Pd degradaram 90% do nitrobenzeno em testes de laboratório, mas os efeitos em humanos ou animais não foram estudados.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Desenho do estudo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pesquisadores produziram nanopartículas adicionando pequenas quantidades de paládio ao óxido de zinco. Eles testaram a eficácia dessas partículas na degradação do nitrobenzeno na água sob luz visível.
O experimento utilizou uma concentração de 200 µg/L de nitrobenzeno a pH 7, com 16 µg/mL de catalisador, durante 320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Principais descobertas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melhor versão das nanopartículas (0,08% em peso de Pd) degradou 90% do nitrobenzeno em 320 minutos.
  Essa versão funcionou 25 vezes mais rápido do que as nanopartículas de óxido de zinco puro.
  Os radicais hidroxila foram identificados como as principais espécies ativas responsáveis pela degradação.
  As nanopartículas puderam ser reutilizadas por até cinco ciclos de tratamento.
  Adicionar mais paládio reduziu o bandgap do óxido de zinco de 3,12 para 2,94 eV.
Em uma placa de laboratório, adicionar uma quantidade mínima de paládio ao óxido de zinco o tornou muito mais eficaz na degradação de um poluente comum sob luz visível.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 estudo mediu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estudo mediu uma reação química, não efeitos à saúde em seres vivos. Ele testou um método de limpeza química em laboratório. Não faz nenhuma afirmação mais ampla sobre saúde.
ℹ️O tipo de estudo não foi informado; trata-se de um experimento de laboratório.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NÃO mostra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Não testou efeitos em humanos ou animais.
  ✅ Não mediu desfechos de saúde ou segurança.
  ✅ Não testou condições reais de água.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Confiança e credibilidade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Confiança: Baixa a moderada — porque o tipo de estudo não está claro.
Nível de credibilidade: Moderado. O tipo de estudo não é claramente especificado, portanto, trate os achados com cautela. Trata-se de um experimento apenas de laboratório, portanto, evidências em humanos não estão estabelecidas.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Limitações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tipo de estudo não está claramente especificado.
  Apenas uma concentração do poluente foi testada.
  Condições reais de água não foram simuladas.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Perguntas em aberto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Isso funcionaria em água poluída real?
  Quão seguros são os produtos da degradação?
  Isso pode ser ampliado para uso prático?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Seu plano de 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Entenda que isso é um experimento de laboratório, não um estudo de saúde.
  Um plano humano comprovado ainda não existe.
  Acompanhe futuras pesquisas sobre tratamento de água com nanopartículas.
  Não tente reproduzir este experimento em casa.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Conclusão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Este estudo de laboratório mostra que nanopartículas dopadas podem decompor um poluente, mas isso não se aplica à saúde humana.
Este resumo é apenas para informação geral e não constitui aconselhamento médico. Consulte um profissional qualificado antes de alterar qualquer aspecto relacionado à sua saúde.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Visible-light induced effective and sustainable remediation of nitro organics pollutants using Pd-doped ZnO nanocatalyst. Scientific Reports. 2024 PubMed</a:t>
            </a:r>
          </a:p>
        </p:txBody>
      </p:sp>
    </p:spTree>
  </p:cSld>
  <p:clrMapOvr>
    <a:masterClrMapping xmlns:a="http://schemas.openxmlformats.org/drawingml/2006/main"/>
  </p:clrMapOvr>
</p:sld>
</file>