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5e49cf7227746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388303ed14544bf1"/>
    <p:sldId xmlns:r="http://schemas.openxmlformats.org/officeDocument/2006/relationships" id="257" r:id="R95c8a69f13814d64"/>
    <p:sldId xmlns:r="http://schemas.openxmlformats.org/officeDocument/2006/relationships" id="258" r:id="Ra1c63aca1e2e4d10"/>
    <p:sldId xmlns:r="http://schemas.openxmlformats.org/officeDocument/2006/relationships" id="259" r:id="R3f5e546afa4d4d30"/>
    <p:sldId xmlns:r="http://schemas.openxmlformats.org/officeDocument/2006/relationships" id="260" r:id="R58d7b8dbfcf84811"/>
    <p:sldId xmlns:r="http://schemas.openxmlformats.org/officeDocument/2006/relationships" id="261" r:id="R281fe8ec1c2a4173"/>
    <p:sldId xmlns:r="http://schemas.openxmlformats.org/officeDocument/2006/relationships" id="262" r:id="Ra721398928304c05"/>
    <p:sldId xmlns:r="http://schemas.openxmlformats.org/officeDocument/2006/relationships" id="263" r:id="R790b49250be44b3b"/>
    <p:sldId xmlns:r="http://schemas.openxmlformats.org/officeDocument/2006/relationships" id="264" r:id="Rfc86c476961b44c2"/>
    <p:sldId xmlns:r="http://schemas.openxmlformats.org/officeDocument/2006/relationships" id="265" r:id="R5510ebb80ea4499c"/>
    <p:sldId xmlns:r="http://schemas.openxmlformats.org/officeDocument/2006/relationships" id="266" r:id="R2682867292ae48a5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388303ed14544bf1" /><Relationship Type="http://schemas.openxmlformats.org/officeDocument/2006/relationships/slide" Target="/ppt/slides/slide2.xml" Id="R95c8a69f13814d64" /><Relationship Type="http://schemas.openxmlformats.org/officeDocument/2006/relationships/slide" Target="/ppt/slides/slide3.xml" Id="Ra1c63aca1e2e4d10" /><Relationship Type="http://schemas.openxmlformats.org/officeDocument/2006/relationships/slide" Target="/ppt/slides/slide4.xml" Id="R3f5e546afa4d4d30" /><Relationship Type="http://schemas.openxmlformats.org/officeDocument/2006/relationships/slide" Target="/ppt/slides/slide5.xml" Id="R58d7b8dbfcf84811" /><Relationship Type="http://schemas.openxmlformats.org/officeDocument/2006/relationships/slide" Target="/ppt/slides/slide6.xml" Id="R281fe8ec1c2a4173" /><Relationship Type="http://schemas.openxmlformats.org/officeDocument/2006/relationships/slide" Target="/ppt/slides/slide7.xml" Id="Ra721398928304c05" /><Relationship Type="http://schemas.openxmlformats.org/officeDocument/2006/relationships/slide" Target="/ppt/slides/slide8.xml" Id="R790b49250be44b3b" /><Relationship Type="http://schemas.openxmlformats.org/officeDocument/2006/relationships/slide" Target="/ppt/slides/slide9.xml" Id="Rfc86c476961b44c2" /><Relationship Type="http://schemas.openxmlformats.org/officeDocument/2006/relationships/slide" Target="/ppt/slides/slide10.xml" Id="R5510ebb80ea4499c" /><Relationship Type="http://schemas.openxmlformats.org/officeDocument/2006/relationships/slide" Target="/ppt/slides/slide11.xml" Id="R2682867292ae48a5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Necessidades de Informação e Satisfação dos Cônjuges após AVC: Papel da Depressão e do Acompanhamento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estudo descobriu que o acompanhamento pré-agendado melhorou a informação para cônjuges de sobreviventes de AVC, mas o humor e o bem-estar foram frequentemente negligenciados.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Desenho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entrevistaram 96 cônjuges de sobreviventes de AVC cerca de 21 meses após o AVC. Eles compararam resultados de 59 cônjuges antes de um programa de acompanhamento pré-agendado e 37 depois que ele foi implementado. A pesquisa perguntou sobre informações recebidas, satisfação com o cuidado e o humor do próprio cônjuge.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Antes do acompanhamento, 75% dos cônjuges receberam informações sobre AVC e bem-estar do sobrevivente.
Apenas 31% receberam informações sobre o humor do sobrevivente, e 18% sobre o próprio humor.
Após o acompanhamento, esses números melhoraram: 86%, 44% e 50%, respectivamente.
A depressão do cônjuge foi associada à necessidade de mais informações e menor satisfação com o cuidado.
A deficiência funcional do sobrevivente não afetou as necessidades de informação ou a satisfação.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O que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Mesmo quando informações básicas sobre AVC são fornecidas, as necessidades emocionais dos cônjuges são frequentemente negligenciadas. Um acompanhamento sistemático pode ajudar a preencher essa lacuna. O estudo mediu a informação relatada e a satisfação, não os resultados reais de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Estudo vs. afirmação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testou se um acompanhamento pré-agendado melhorava o fornecimento de informações e a satisfação. Ele não afirma que isso melhora a saúde a longo prazo ou reduz a depressão.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melhores informações previnem a depressão.
Não mediu resultados de saúde a longo prazo.
Estudou apenas cônjuges, não os próprios sobreviventes.
ℹ️Nível de evidência: Um estudo observacional em pessoas. Indicador de confiança: Confiança: Baixa a moderada — um estudo observacional com amostra pequena e sem atribuição aleatória.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📏 Quão confiável é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Moderado. Este é um estudo observacional em humanos — mostra associação, não prova de causa. Os achados são sugestivos, mas não definitivos.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Tamanho de amostra pequeno (96 cônjuges no total).
&gt;Grupos de comparação não foram atribuídos aleatoriamente.
Resultados baseados em questionários autorrelatados.
Apenas um ponto no tempo medido após o acompanhamento.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Melhores informações realmente reduzem a depressão do cônjuge?
Os mesmos resultados se manteriam em grupos maiores e mais diversos?
Quanto tempo duram as melhorias no fornecimento de informações?
💡Seu plano de ação: Se você é cuidador, pergunte aos profissionais de saúde sobre apoio para suas próprias necessidades emocionais. Converse com um profissional se sentir que seu humor é afetado após o AVC de um ente querido. Considere perguntar sobre programas de acompanhamento que verifiquem o bem-estar do cuidador.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Conclusão principal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acompanhamento pré-agendado pode ajudar a atender às necessidades de informação dos cônjuges, mas o apoio emocional continua sendo uma área frequentemente negligenciada.
Este resumo é apenas para informação geral e não constitui aconselhamento médico. Converse com um profissional qualificado antes de alterar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Necessidade de informações dos cônjuges e satisfação com o cuidado e reabilitação do paciente após o AVC. Importância da depressão e acompanhamento programado. Patient Education and Counseling. 2023 PubMed</a:t>
            </a:r>
          </a:p>
        </p:txBody>
      </p:sp>
    </p:spTree>
  </p:cSld>
  <p:clrMapOvr>
    <a:masterClrMapping xmlns:a="http://schemas.openxmlformats.org/drawingml/2006/main"/>
  </p:clrMapOvr>
</p:sld>
</file>