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9c12cc831a5417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919497bfa9c4a6d"/>
    <p:sldId xmlns:r="http://schemas.openxmlformats.org/officeDocument/2006/relationships" id="257" r:id="R06a00420d4c34e2d"/>
    <p:sldId xmlns:r="http://schemas.openxmlformats.org/officeDocument/2006/relationships" id="258" r:id="R1272fb2275d94599"/>
    <p:sldId xmlns:r="http://schemas.openxmlformats.org/officeDocument/2006/relationships" id="259" r:id="R4749dc5a3863456f"/>
    <p:sldId xmlns:r="http://schemas.openxmlformats.org/officeDocument/2006/relationships" id="260" r:id="R543fa480b8954fe2"/>
    <p:sldId xmlns:r="http://schemas.openxmlformats.org/officeDocument/2006/relationships" id="261" r:id="Rac5c785f8cc74ddc"/>
    <p:sldId xmlns:r="http://schemas.openxmlformats.org/officeDocument/2006/relationships" id="262" r:id="R37451fe07a8c40aa"/>
    <p:sldId xmlns:r="http://schemas.openxmlformats.org/officeDocument/2006/relationships" id="263" r:id="R751a8a54eb7242b8"/>
    <p:sldId xmlns:r="http://schemas.openxmlformats.org/officeDocument/2006/relationships" id="264" r:id="R3be164ea82a34721"/>
    <p:sldId xmlns:r="http://schemas.openxmlformats.org/officeDocument/2006/relationships" id="265" r:id="R801d4700c6984b83"/>
    <p:sldId xmlns:r="http://schemas.openxmlformats.org/officeDocument/2006/relationships" id="266" r:id="R0addbb2fdc694d6b"/>
    <p:sldId xmlns:r="http://schemas.openxmlformats.org/officeDocument/2006/relationships" id="267" r:id="R3c6755428fb64c92"/>
    <p:sldId xmlns:r="http://schemas.openxmlformats.org/officeDocument/2006/relationships" id="268" r:id="Rd4bf3001246346e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919497bfa9c4a6d" /><Relationship Type="http://schemas.openxmlformats.org/officeDocument/2006/relationships/slide" Target="/ppt/slides/slide2.xml" Id="R06a00420d4c34e2d" /><Relationship Type="http://schemas.openxmlformats.org/officeDocument/2006/relationships/slide" Target="/ppt/slides/slide3.xml" Id="R1272fb2275d94599" /><Relationship Type="http://schemas.openxmlformats.org/officeDocument/2006/relationships/slide" Target="/ppt/slides/slide4.xml" Id="R4749dc5a3863456f" /><Relationship Type="http://schemas.openxmlformats.org/officeDocument/2006/relationships/slide" Target="/ppt/slides/slide5.xml" Id="R543fa480b8954fe2" /><Relationship Type="http://schemas.openxmlformats.org/officeDocument/2006/relationships/slide" Target="/ppt/slides/slide6.xml" Id="Rac5c785f8cc74ddc" /><Relationship Type="http://schemas.openxmlformats.org/officeDocument/2006/relationships/slide" Target="/ppt/slides/slide7.xml" Id="R37451fe07a8c40aa" /><Relationship Type="http://schemas.openxmlformats.org/officeDocument/2006/relationships/slide" Target="/ppt/slides/slide8.xml" Id="R751a8a54eb7242b8" /><Relationship Type="http://schemas.openxmlformats.org/officeDocument/2006/relationships/slide" Target="/ppt/slides/slide9.xml" Id="R3be164ea82a34721" /><Relationship Type="http://schemas.openxmlformats.org/officeDocument/2006/relationships/slide" Target="/ppt/slides/slide10.xml" Id="R801d4700c6984b83" /><Relationship Type="http://schemas.openxmlformats.org/officeDocument/2006/relationships/slide" Target="/ppt/slides/slide11.xml" Id="R0addbb2fdc694d6b" /><Relationship Type="http://schemas.openxmlformats.org/officeDocument/2006/relationships/slide" Target="/ppt/slides/slide12.xml" Id="R3c6755428fb64c92" /><Relationship Type="http://schemas.openxmlformats.org/officeDocument/2006/relationships/slide" Target="/ppt/slides/slide13.xml" Id="Rd4bf3001246346e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Nerve Block for Arm Pain: What 207 Patients Showed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In 207 patients, a nerve block reduced pain in 55.5% but temperature change didn't predict success.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design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Researchers reviewed medical records of 207 patients who had TSGB between 2004 and 2020. Technical success was defined as a temperature increase of at least 1.5°C 20 minutes after the block. A positive outcome was a pain reduction of at least 2 points on an 11-point scale at 2 weeks. They looked for correlations and factors linked to outcomes.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115 out of 207 patients (55.5%) had a positive pain response at 2 weeks.
139 out of 207 patients (67.1%) achieved technical success (temperature increase).
No significant link was found between temperature increase and pain reduction (R=0.013, p=0.855).
Diabetes (odds ratio 4.200) and taking other pain medications (odds ratio 3.451) were linked to better outcomes.
Psychiatric conditions (odds ratio 0.327) and longer pain duration (odds ratio 0.973) were linked to worse outcomes.
The temperature increase often used to confirm a successful nerve block did not predict pain relief. Other factors like diabetes or mental health may matter more.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study tested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tested whether a temperature change after a nerve block predicts pain reduction. It did not test whether the block is effective for all types of chronic pain or leads to long-term improvement.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prove the nerve block causes pain relief.
It does not show results for other types of pain.
It does not establish long-term safety or effectiveness.
It does not apply to people without chronic upper extremity pain.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observational study in people.
ℹ️Confidence: Low to moderate — observational design limits certainty.</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Trust tier: Moderate. This is an observational human study — it shows associations, not proof of cause. The findings are useful but not definitive.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Retrospective design — data was not collected for research.
✅ Single center — results may not apply elsewhere.
✅ No control group — cannot rule out natural recovery.
✅ Short follow-up — only 2 weeks.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Does the block provide lasting pain relief beyond 2 weeks?
Why did diabetes and psychiatric conditions affect outcomes?
Would results differ in a controlled trial?</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If you have chronic arm pain, discuss nerve blocks with a pain specialist.
✅ Understand that temperature change may not guarantee pain relief.
✅ Ask about factors like diabetes or mental health that might influence results.
✅ Do not assume this procedure works for all types of pain.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observational study found that a temperature increase after a nerve block did not predict pain relief in 207 patients.
The study measured pain scores, not long-term function or cure.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Thoracic sympathetic ganglion blocks: real-world outcomes in 207 chronic pain patients.. Regional anesthesia and pain medicine. 2024 PubMed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Pain Perception Mismatch Linked to Depression in Fibromyalgia Couples - Explores how pain perception disagreements affect mental health, a factor linked to nerve block outcomes.
Sauna therapy may ease pain and stiffness in rheumatic diseases - Reviews a non-invasive pain management option for chronic pain conditions.</a:t>
            </a:r>
          </a:p>
        </p:txBody>
      </p:sp>
    </p:spTree>
  </p:cSld>
  <p:clrMapOvr>
    <a:masterClrMapping xmlns:a="http://schemas.openxmlformats.org/drawingml/2006/main"/>
  </p:clrMapOvr>
</p:sld>
</file>