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4a49030afa144b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2e1e75f2c81436f"/>
    <p:sldId xmlns:r="http://schemas.openxmlformats.org/officeDocument/2006/relationships" id="257" r:id="R437841081d69476f"/>
    <p:sldId xmlns:r="http://schemas.openxmlformats.org/officeDocument/2006/relationships" id="258" r:id="Rb4fcc3fb0a4b43ab"/>
    <p:sldId xmlns:r="http://schemas.openxmlformats.org/officeDocument/2006/relationships" id="259" r:id="R4c0d564e652c4a53"/>
    <p:sldId xmlns:r="http://schemas.openxmlformats.org/officeDocument/2006/relationships" id="260" r:id="R6febbabc0bd7485b"/>
    <p:sldId xmlns:r="http://schemas.openxmlformats.org/officeDocument/2006/relationships" id="261" r:id="Rf8d1ed39738c4657"/>
    <p:sldId xmlns:r="http://schemas.openxmlformats.org/officeDocument/2006/relationships" id="262" r:id="R40b5b24026e44f6b"/>
    <p:sldId xmlns:r="http://schemas.openxmlformats.org/officeDocument/2006/relationships" id="263" r:id="R0d1e73cca7d8454e"/>
    <p:sldId xmlns:r="http://schemas.openxmlformats.org/officeDocument/2006/relationships" id="264" r:id="Re1c1adcb0bb34e33"/>
    <p:sldId xmlns:r="http://schemas.openxmlformats.org/officeDocument/2006/relationships" id="265" r:id="R82809e88414b406d"/>
    <p:sldId xmlns:r="http://schemas.openxmlformats.org/officeDocument/2006/relationships" id="266" r:id="Ra9a6d615a6c94ea6"/>
    <p:sldId xmlns:r="http://schemas.openxmlformats.org/officeDocument/2006/relationships" id="267" r:id="Rd4f65ad4507a45d9"/>
    <p:sldId xmlns:r="http://schemas.openxmlformats.org/officeDocument/2006/relationships" id="268" r:id="Rc8740528912c416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2e1e75f2c81436f" /><Relationship Type="http://schemas.openxmlformats.org/officeDocument/2006/relationships/slide" Target="/ppt/slides/slide2.xml" Id="R437841081d69476f" /><Relationship Type="http://schemas.openxmlformats.org/officeDocument/2006/relationships/slide" Target="/ppt/slides/slide3.xml" Id="Rb4fcc3fb0a4b43ab" /><Relationship Type="http://schemas.openxmlformats.org/officeDocument/2006/relationships/slide" Target="/ppt/slides/slide4.xml" Id="R4c0d564e652c4a53" /><Relationship Type="http://schemas.openxmlformats.org/officeDocument/2006/relationships/slide" Target="/ppt/slides/slide5.xml" Id="R6febbabc0bd7485b" /><Relationship Type="http://schemas.openxmlformats.org/officeDocument/2006/relationships/slide" Target="/ppt/slides/slide6.xml" Id="Rf8d1ed39738c4657" /><Relationship Type="http://schemas.openxmlformats.org/officeDocument/2006/relationships/slide" Target="/ppt/slides/slide7.xml" Id="R40b5b24026e44f6b" /><Relationship Type="http://schemas.openxmlformats.org/officeDocument/2006/relationships/slide" Target="/ppt/slides/slide8.xml" Id="R0d1e73cca7d8454e" /><Relationship Type="http://schemas.openxmlformats.org/officeDocument/2006/relationships/slide" Target="/ppt/slides/slide9.xml" Id="Re1c1adcb0bb34e33" /><Relationship Type="http://schemas.openxmlformats.org/officeDocument/2006/relationships/slide" Target="/ppt/slides/slide10.xml" Id="R82809e88414b406d" /><Relationship Type="http://schemas.openxmlformats.org/officeDocument/2006/relationships/slide" Target="/ppt/slides/slide11.xml" Id="Ra9a6d615a6c94ea6" /><Relationship Type="http://schemas.openxmlformats.org/officeDocument/2006/relationships/slide" Target="/ppt/slides/slide12.xml" Id="Rd4f65ad4507a45d9" /><Relationship Type="http://schemas.openxmlformats.org/officeDocument/2006/relationships/slide" Target="/ppt/slides/slide13.xml" Id="Rc8740528912c416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Nervenblockade bei Armschmerzen: Was 207 Patienten zeigten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Bei 207 Patienten reduzierte eine Nervenblockade die Schmerzen in 55,5 % der Fälle, aber eine Temperaturänderung sagte den Erfolg nicht voraus.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werteten medizinische Aufzeichnungen von 207 Patienten aus, die zwischen 2004 und 2020 einen TSGB erhielten. Technischer Erfolg wurde als ein Temperaturanstieg von mindestens 1,5 °C 20 Minuten nach dem Block definiert. Ein positives Ergebnis war eine Schmerzreduktion von mindestens 2 Punkten auf einer 11-Punkte-Skala nach 2 Wochen. Sie suchten nach Korrelationen und Faktoren, die mit den Ergebnissen zusammenhingen.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115 von 207 Patienten (55,5 %) zeigten nach 2 Wochen eine positive Schmerzreaktion.
139 von 207 Patienten (67,1 %) erreichten einen technischen Erfolg (Temperaturanstieg).
Es wurde kein signifikanter Zusammenhang zwischen Temperaturanstieg und Schmerzreduktion gefunden (R=0,013, p=0,855).
Diabetes (Odds Ratio 4,200) und die Einnahme anderer Schmerzmittel (Odds Ratio 3,451) waren mit besseren Ergebnissen verbunden.
Psychiatrische Erkrankungen (Odds Ratio 0,327) und eine längere Schmerzdauer (Odds Ratio 0,973) waren mit schlechteren Ergebnissen assoziiert.
Der Temperaturanstieg, der oft zur Bestätigung eines erfolgreichen Nervenblocks verwendet wird, sagte keine Schmerzlinderung voraus. Andere Faktoren wie Diabetes oder die psychische Gesundheit könnten wichtiger sein.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getestet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hat getestet, ob eine Temperaturänderung nach einem Nervenblock eine Schmerzreduktion vorhersagt. Sie hat nicht getestet, ob der Block bei allen Arten von chronischen Schmerzen wirksam ist oder zu einer langfristigen Verbesserung führt.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beweist nicht, dass der Nervenblock die Schmerzlinderung verursacht.
Sie zeigt keine Ergebnisse für andere Schmerzarten.
Sie belegt keine langfristige Sicherheit oder Wirksamkeit.
Sie gilt nicht für Menschen ohne chronische Schmerzen der oberen Extremitäten.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Beobachtungsstudie am Menschen.
ℹ️Vertrauenswürdigkeit: Gering bis moderat — Das Beobachtungsdesign schränkt die Sicherheit ein.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ist 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Moderat. Dies ist eine Beobachtungsstudie am Menschen – sie zeigt Zusammenhänge, keinen Nachweis einer Ursache. Die Ergebnisse sind nützlich, aber nicht endgültig.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Retrospektives Design — Daten wurden nicht für die Forschung erhoben.
✅ Einzelzentrum — Ergebnisse möglicherweise nicht auf andere Standorte übertragbar.
✅ Keine Kontrollgruppe — natürliche Erholung kann nicht ausgeschlossen werden.
✅ Kurze Nachbeobachtung — nur 2 Wochen.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Bietet der Block eine langanhaltende Schmerzlinderung über 2 Wochen hinaus?
Warum beeinflussten Diabetes und psychiatrische Erkrankungen die Ergebnisse?
Wären die Ergebnisse in einer kontrollierten Studie anders?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Wenn Sie chronische Armschmerzen haben, besprechen Sie Nervenblockaden mit einem Schmerzspezialisten.
✅ Verstehen Sie, dass eine Temperaturänderung keine Garantie für Schmerzlinderung ist.
✅ Fragen Sie nach Faktoren wie Diabetes oder psychischer Gesundheit, die die Ergebnisse beeinflussen könnten.
✅ Gehen Sie nicht davon aus, dass dieses Verfahren bei allen Arten von Schmerzen wirkt.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Beobachtungsstudie ergab, dass ein Temperaturanstieg nach einem Nervenblock bei 207 Patienten keine Schmerzlinderung vorhersagte.
Die Studie maß Schmerzwerte, nicht die langfristige Funktion oder Heilung.
Diese Zusammenfassung dient nur der allgemeinen Information und ist keine medizinische Beratung. Sprechen Sie mit einem qualifizierten Fachmann, bevor Sie etwas an Ihrer Gesundheit ändern.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Thorakale sympathische Ganglionblockaden: Ergebnisse aus der Praxis bei 207 chronischen Schmerzpatienten. Regional anesthesia and pain medicine. 2024 PubMed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Fehlende Übereinstimmung der Schmerzwahrnehmung bei Fibromyalgie-Paaren mit Depression verbunden - Untersucht, wie Meinungsverschiedenheiten über Schmerzwahrnehmung die psychische Gesundheit beeinflussen, ein Faktor, der mit den Ergebnissen von Nervenblockaden in Verbindung steht.
Saunatherapie könnte Schmerzen und Steifheit bei rheumatischen Erkrankungen lindern - Bespricht eine nicht-invasive Schmerzbehandlungsoption für chronische Schmerzzustände.</a:t>
            </a:r>
          </a:p>
        </p:txBody>
      </p:sp>
    </p:spTree>
  </p:cSld>
  <p:clrMapOvr>
    <a:masterClrMapping xmlns:a="http://schemas.openxmlformats.org/drawingml/2006/main"/>
  </p:clrMapOvr>
</p:sld>
</file>