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697a3577d2b341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b2ff69a10a5414c"/>
    <p:sldId xmlns:r="http://schemas.openxmlformats.org/officeDocument/2006/relationships" id="257" r:id="R0ac334c504c64251"/>
    <p:sldId xmlns:r="http://schemas.openxmlformats.org/officeDocument/2006/relationships" id="258" r:id="R5a63a47d0ef14d2d"/>
    <p:sldId xmlns:r="http://schemas.openxmlformats.org/officeDocument/2006/relationships" id="259" r:id="R1d7d23b6dfe74dda"/>
    <p:sldId xmlns:r="http://schemas.openxmlformats.org/officeDocument/2006/relationships" id="260" r:id="Rea721fbd80dd40cc"/>
    <p:sldId xmlns:r="http://schemas.openxmlformats.org/officeDocument/2006/relationships" id="261" r:id="Rb7f07a1362aa4e62"/>
    <p:sldId xmlns:r="http://schemas.openxmlformats.org/officeDocument/2006/relationships" id="262" r:id="R332a2408c1eb43c1"/>
    <p:sldId xmlns:r="http://schemas.openxmlformats.org/officeDocument/2006/relationships" id="263" r:id="Rca967a2ab54c4283"/>
    <p:sldId xmlns:r="http://schemas.openxmlformats.org/officeDocument/2006/relationships" id="264" r:id="R036a9b09b3b54280"/>
    <p:sldId xmlns:r="http://schemas.openxmlformats.org/officeDocument/2006/relationships" id="265" r:id="R1be05232502c4373"/>
    <p:sldId xmlns:r="http://schemas.openxmlformats.org/officeDocument/2006/relationships" id="266" r:id="Rd79ddaafcff84878"/>
    <p:sldId xmlns:r="http://schemas.openxmlformats.org/officeDocument/2006/relationships" id="267" r:id="R8158f7ca07f3468b"/>
    <p:sldId xmlns:r="http://schemas.openxmlformats.org/officeDocument/2006/relationships" id="268" r:id="R6821dcbb1a274900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b2ff69a10a5414c" /><Relationship Type="http://schemas.openxmlformats.org/officeDocument/2006/relationships/slide" Target="/ppt/slides/slide2.xml" Id="R0ac334c504c64251" /><Relationship Type="http://schemas.openxmlformats.org/officeDocument/2006/relationships/slide" Target="/ppt/slides/slide3.xml" Id="R5a63a47d0ef14d2d" /><Relationship Type="http://schemas.openxmlformats.org/officeDocument/2006/relationships/slide" Target="/ppt/slides/slide4.xml" Id="R1d7d23b6dfe74dda" /><Relationship Type="http://schemas.openxmlformats.org/officeDocument/2006/relationships/slide" Target="/ppt/slides/slide5.xml" Id="Rea721fbd80dd40cc" /><Relationship Type="http://schemas.openxmlformats.org/officeDocument/2006/relationships/slide" Target="/ppt/slides/slide6.xml" Id="Rb7f07a1362aa4e62" /><Relationship Type="http://schemas.openxmlformats.org/officeDocument/2006/relationships/slide" Target="/ppt/slides/slide7.xml" Id="R332a2408c1eb43c1" /><Relationship Type="http://schemas.openxmlformats.org/officeDocument/2006/relationships/slide" Target="/ppt/slides/slide8.xml" Id="Rca967a2ab54c4283" /><Relationship Type="http://schemas.openxmlformats.org/officeDocument/2006/relationships/slide" Target="/ppt/slides/slide9.xml" Id="R036a9b09b3b54280" /><Relationship Type="http://schemas.openxmlformats.org/officeDocument/2006/relationships/slide" Target="/ppt/slides/slide10.xml" Id="R1be05232502c4373" /><Relationship Type="http://schemas.openxmlformats.org/officeDocument/2006/relationships/slide" Target="/ppt/slides/slide11.xml" Id="Rd79ddaafcff84878" /><Relationship Type="http://schemas.openxmlformats.org/officeDocument/2006/relationships/slide" Target="/ppt/slides/slide12.xml" Id="R8158f7ca07f3468b" /><Relationship Type="http://schemas.openxmlformats.org/officeDocument/2006/relationships/slide" Target="/ppt/slides/slide13.xml" Id="R6821dcbb1a27490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Neurose: O Som do Colapso Controlado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Como uma banda de crust punk de Oakland construiu um novo tipo de música pesada através da repetição, textura e contenção deliberada.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Onde o Peso Reside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Neurosis começou como uma banda de crust punk em 1985, tocando rápido e com raiva. Em 1992, eles abandonaram a velocidade por algo mais lento e mais deliberado. Seu som se tornou uma parede densa e em camadas de guitarras, baixo drone e vocais que alternavam entre um grito cru e uma melodia limpa e cansada. Teclados e loops de fita adicionavam atmosfera.
A seção rítmica não impulsionava tanto as músicas, mas as ancorava, deixando as guitarras e os vocais construírem tensão por longos trechos. O resultado era uma música que parecia pesada e espaçosa ao mesmo tempo, como um prédio desabando em câmera lenta.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Formada em Oakland em 1985, Neurosis começou como uma banda de crust punk. Seus primeiros trabalhos eram rápidos e crus. Em 1989, Steve Von Till substituiu o guitarrista Chad Salter, e a banda começou a desacelerar e expandir seu som. Em 1992, eles adicionaram um tecladista e um artista visual, e sua música mudou para o que mais tarde seria chamado de post-metal.
A banda continuou refinando essa abordagem ao longo dos anos 1990 e 2000, lançando uma série de álbuns que se tornaram marcos para o gênero. Eles permanecem ativos, embora com produção reduzida.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discos do Neurosis podem ser punitivos no sentido errado. Os álbuns posteriores, em particular, às vezes esticam uma única ideia por muitos minutos, perdendo o contraste dinâmico que tornava os trabalhos anteriores cativantes. O compromisso da banda com a pesadez e a repetição pode parecer uma limitação em vez de uma escolha.
⚠️Para ouvintes que não compartilham sua paciência, a música pode se tornar exaustiva antes de se tornar recompensadora.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⛓️ Pesadez sem Liberação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tensão central no Neurosis é que sua música constrói em direção a algo que nunca chega exatamente. Os crescendos são reais, mas muitas vezes levam a outra seção de igual peso em vez de uma liberação catártica. Isso não é um defeito para todos, mas define o relacionamento da banda com o ouvinte.
Eles oferecem imersão, não recompensa. As músicas funcionam como rituais: você fica na sala até que terminem, e o significado está na duração, não no clímax.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🥁 A Seção Rítmica como Fundação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baixo de Dave Edwardson e a bateria de Jason Roeder formam a espinha dorsal do som do Neurosis. O baixo frequentemente carrega a nota fundamental enquanto a bateria se trava em um padrão lento e repetitivo. As guitarras, tocadas por Scott Kelly e Steve Von Till, sobrepõem acordes dissonantes e linhas de nota única, mas raramente dominam.
Os vocais ficam em algum lugar entre os dois: gritados ou cantados, mas sempre mixados de modo que se tornem outro instrumento em vez do foco. O resultado é um som onde nenhum elemento individual se destaca, mas o todo é inconfundível.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🌫️ Atmosfera sobre Técnica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Neurosis nunca dependeu de habilidade técnica. As partes de guitarra são muitas vezes simples, os padrões de bateria repetitivos. O poder vem do arranjo: a forma como um drone de teclado entra no meio de uma música, ou como os vocais mudam de um grito para uma melodia limpa sem aviso.
A banda usava loops de fita, projeções de filmes e visuais ao vivo para reforçar a atmosfera. A música foi projetada para ser sentida em uma sala, não analisada em fones de ouvido. Essa intenção moldou cada gravação.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Eles Importam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Neurosis não inventou o post-metal, mas forneceu um modelo. Sua abordagem à dinâmica, repetição e atmosfera influenciou uma geração de bandas que os seguiram, de Isis a Cult of Luna. Mais importante ainda, eles provaram que a música pesada poderia ser lenta, paciente e intelectualmente séria sem perder seu impacto físico.
💡Seus melhores discos recompensam a atenção, mas também funcionam como pura sensação. Essa combinação é rara.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banda inclui um artista visual dedicado em sua formação desde 1992, responsável por projeções ao vivo e capas de álbuns.✅ Neurosis controlava seu próprio processo de produção e gravação, muitas vezes trabalhando com o mesmo engenheiro por décadas.✅ O nome da banda foi tirado de um termo científico, não de um psicológico, embora a música frequentemente explore estados mentais.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🏯 O Que Permanece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Neurosis fez música que exigia algo do ouvinte: tempo, atenção, uma tolerância ao desconforto. O melhor dela ainda cumpre essa exigência. Os discos dos anos 1990 e início dos anos 2000 se mantêm porque foram construídos do zero, não montados a partir de refrões.
Eles soam como uma banda que sabia exatamente o que queria e se recusou a comprometer. Esse tipo de clareza vale a pena ser ouvido, mesmo que não seja fácil.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Souls at Zero
A faixa-título marca a transição da banda do crust punk para o som maduro. A linha de baixo lenta e repetitiva e as guitarras em camadas criam uma tensão hipnótica que se tornou sua marca registrada.
Ouça: Spotify · Apple Music · YouTube
Through Silver in Blood
A faixa de abertura do álbum é uma aula de agressão controlada. A bateria conduz um padrão implacável enquanto as guitarras adicionam acordes dissonantes, e os vocais alternam entre um grito cru e um tom mais limpo e desesperado.
Ouça: Spotify · Apple Music · YouTube
Times of GraceEsta faixa mostra a habilidade da banda de construir atmosfera sem sacrificar a pesadez. A seção de vocais limpos no meio oferece um raro momento de descanso antes que o peso retorne.
Ouça: Spotify · Apple Music · YouTube
The Eye of Every…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Neurosis (band)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Shellac: The Band That Made Restraint Sound Like a Threat - Outra banda que constrói tensão através do minimalismo e contenção deliberada, com uma abordagem igualmente punitiva e repetitiva.
The Fall: Where the Voice Is the Instrument - Uma instituição pós-punk construída sobre repetição e uma voz singular, compartilhando o compromisso do Neurosis com a resistência em vez da recompensa.</a:t>
            </a:r>
          </a:p>
        </p:txBody>
      </p:sp>
    </p:spTree>
  </p:cSld>
  <p:clrMapOvr>
    <a:masterClrMapping xmlns:a="http://schemas.openxmlformats.org/drawingml/2006/main"/>
  </p:clrMapOvr>
</p:sld>
</file>