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0a20fac4d9b2420d"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dc175af6fc3049e5"/>
    <p:sldId xmlns:r="http://schemas.openxmlformats.org/officeDocument/2006/relationships" id="257" r:id="R2c98218513cf4322"/>
    <p:sldId xmlns:r="http://schemas.openxmlformats.org/officeDocument/2006/relationships" id="258" r:id="Re839ec2f3d984637"/>
    <p:sldId xmlns:r="http://schemas.openxmlformats.org/officeDocument/2006/relationships" id="259" r:id="Re836ddb0245a482b"/>
    <p:sldId xmlns:r="http://schemas.openxmlformats.org/officeDocument/2006/relationships" id="260" r:id="R581f3247fb064296"/>
    <p:sldId xmlns:r="http://schemas.openxmlformats.org/officeDocument/2006/relationships" id="261" r:id="R68b48afe21a34eda"/>
    <p:sldId xmlns:r="http://schemas.openxmlformats.org/officeDocument/2006/relationships" id="262" r:id="R43c0e53dedd649b2"/>
    <p:sldId xmlns:r="http://schemas.openxmlformats.org/officeDocument/2006/relationships" id="263" r:id="R4de835915f8b45fd"/>
    <p:sldId xmlns:r="http://schemas.openxmlformats.org/officeDocument/2006/relationships" id="264" r:id="Rd7ca566b2e514984"/>
    <p:sldId xmlns:r="http://schemas.openxmlformats.org/officeDocument/2006/relationships" id="265" r:id="R1beaec89582742f5"/>
    <p:sldId xmlns:r="http://schemas.openxmlformats.org/officeDocument/2006/relationships" id="266" r:id="Rf0877fecff434ce1"/>
    <p:sldId xmlns:r="http://schemas.openxmlformats.org/officeDocument/2006/relationships" id="267" r:id="Rfe12561c53384268"/>
    <p:sldId xmlns:r="http://schemas.openxmlformats.org/officeDocument/2006/relationships" id="268" r:id="R67881a2bacfd45d1"/>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dc175af6fc3049e5" /><Relationship Type="http://schemas.openxmlformats.org/officeDocument/2006/relationships/slide" Target="/ppt/slides/slide2.xml" Id="R2c98218513cf4322" /><Relationship Type="http://schemas.openxmlformats.org/officeDocument/2006/relationships/slide" Target="/ppt/slides/slide3.xml" Id="Re839ec2f3d984637" /><Relationship Type="http://schemas.openxmlformats.org/officeDocument/2006/relationships/slide" Target="/ppt/slides/slide4.xml" Id="Re836ddb0245a482b" /><Relationship Type="http://schemas.openxmlformats.org/officeDocument/2006/relationships/slide" Target="/ppt/slides/slide5.xml" Id="R581f3247fb064296" /><Relationship Type="http://schemas.openxmlformats.org/officeDocument/2006/relationships/slide" Target="/ppt/slides/slide6.xml" Id="R68b48afe21a34eda" /><Relationship Type="http://schemas.openxmlformats.org/officeDocument/2006/relationships/slide" Target="/ppt/slides/slide7.xml" Id="R43c0e53dedd649b2" /><Relationship Type="http://schemas.openxmlformats.org/officeDocument/2006/relationships/slide" Target="/ppt/slides/slide8.xml" Id="R4de835915f8b45fd" /><Relationship Type="http://schemas.openxmlformats.org/officeDocument/2006/relationships/slide" Target="/ppt/slides/slide9.xml" Id="Rd7ca566b2e514984" /><Relationship Type="http://schemas.openxmlformats.org/officeDocument/2006/relationships/slide" Target="/ppt/slides/slide10.xml" Id="R1beaec89582742f5" /><Relationship Type="http://schemas.openxmlformats.org/officeDocument/2006/relationships/slide" Target="/ppt/slides/slide11.xml" Id="Rf0877fecff434ce1" /><Relationship Type="http://schemas.openxmlformats.org/officeDocument/2006/relationships/slide" Target="/ppt/slides/slide12.xml" Id="Rfe12561c53384268" /><Relationship Type="http://schemas.openxmlformats.org/officeDocument/2006/relationships/slide" Target="/ppt/slides/slide13.xml" Id="R67881a2bacfd45d1"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Neurosis: Der Klang des kontrollierten Kollapses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Wie eine Crust-Punk-Band aus Oakland durch Wiederholung, Textur und bewusste Zurückhaltung eine neue Art von schwerer Musik schuf.</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Wo die Last sitzt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 begann 1985 als Crust-Punk-Band, spielte schnell und wütend. Bis 1992 hatten sie die Geschwindigkeit zugunsten von etwas Langsamerem und Durchdachterem aufgegeben. Ihr Sound wurde zu einer dichten, geschichteten Wand aus Gitarren, dröhnendem Bass und Vocals, die zwischen einem rohen Schrei und einer klaren, müden Melodie wechselten. Keyboards und Tonbandloops fügten Atmosphäre hinzu.
Die Rhythmussektion trieb die Songs nicht so sehr an, sondern verankerte sie, sodass Gitarren und Vocals über lange Strecken Spannung aufbauen konnten. Das Ergebnis war Musik, die sich sowohl schwer als auch weiträumig anfühlte, wie ein Gebäude, das in Zeitlupe einstürzt.</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Geschichte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1985 in Oakland gegründet, begann Neurosis als Crust-Punk-Band. Ihre frühen Arbeiten waren schnell und roh. 1989 ersetzte Steve Von Till den Gitarristen Chad Salter, und die Band begann, langsamer zu werden und ihren Sound zu erweitern. Bis 1992 hatten sie einen Keyboarder und einen visuellen Künstler hinzugefügt, und ihre Musik verlagerte sich in Richtung dessen, was später Post-Metal genannt werden sollte.
Die Band verfeinerte diesen Ansatz in den 1990er und 2000er Jahren weiter und veröffentlichte eine Reihe von Alben, die zu Meilensteinen des Genres wurden. Sie sind weiterhin aktiv, wenn auch mit reduzierter Produktion.</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Kritik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Neurosis-Platten können im falschen Sinne schonungslos sein. Besonders die späteren Alben dehnen eine einzelne Idee manchmal über zu viele Minuten aus und verlieren dabei den dynamischen Kontrast, der die früheren Arbeiten überzeugend machte. Die Hingabe der Band an Schwere und Wiederholung kann sich eher wie eine Einschränkung als wie eine Entscheidung anfühlen.
⚠️Für Hörer, die ihre Geduld nicht teilen, kann die Musik anstrengend werden, bevor sie lohnend wird.</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Schwere ohne Erlösung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Die zentrale Spannung bei Neurosis besteht darin, dass ihre Musik auf etwas zusteuert, das nie ganz ankommt. Die Crescendi sind real, aber sie führen oft zu einem weiteren Abschnitt von gleichem Gewicht und nicht zu einer kathartischen Befreiung. Das ist nicht für jeden ein Makel, aber es definiert die Beziehung der Band zum Hörer.
Sie bieten Eintauchen, nicht Auszahlung. Die Songs funktionieren wie Rituale: Du bleibst im Raum, bis sie enden, und die Bedeutung liegt in der Dauer, nicht im Höhepunkt.</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Rhythmussektion als Fundament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Dave Edwardsons Bass und Jason Roeders Schlagzeug bilden das Rückgrat des Neurosis-Sounds. Der Bass trägt oft den Grundton, während das Schlagzeug in ein langsames, sich wiederholendes Muster einrastet. Die Gitarren, gespielt von Scott Kelly und Steve Von Till, legen dissonante Akkorde und einzelne Notenlinien darüber, dominieren aber selten.
Der Gesang sitzt irgendwo dazwischen: geschrien oder gesungen, aber immer so abgemischt, dass er zu einem weiteren Instrument wird und nicht im Fokus steht. Das Ergebnis ist ein Sound, bei dem kein einzelnes Element hervorsticht, aber das Ganze unverkennbar ist.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Atmosphäre vor Technik</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 hat sich nie auf technisches Können verlassen. Die Gitarrenparts sind oft einfach, die Schlagzeugmuster repetitiv. Die Kraft kommt aus dem Arrangement: wie ein Keyboard-Drone mitten im Song einsetzt oder wie der Gesang unvermittelt von einem Schrei zu einer klaren Melodie wechselt.
Die Band verwendete Tonbandschleifen, Filmprojektionen und Live-Visuals, um die Atmosphäre zu verstärken. Die Musik war dafür gemacht, in einem Raum gefühlt zu werden, nicht auf Kopfhörern analysiert. Diese Absicht prägte jede Aufnahme.</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Warum sie wichtig sind</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 hat Post-Metal nicht erfunden, aber sie haben ihm eine Blaupause gegeben. Ihr Ansatz zu Dynamik, Wiederholung und Atmosphäre beeinflusste eine ganze Generation von Bands, die ihnen folgten – von Isis bis Cult of Luna. Wichtiger noch: Sie bewiesen, dass schwere Musik langsam, geduldig und intellektuell ernst sein konnte, ohne ihre physische Wirkung zu verlieren.
💡Ihre besten Alben belohnen Aufmerksamkeit, aber sie wirken auch als reines Gefühl. Diese Kombination ist selten.</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Kuriositäten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Die Band hat seit 1992 einen eigenen visuellen Künstler in ihrer Besetzung, der für Live-Projektionen und Albumcover verantwortlich ist.✅ Neurosis kontrollierte ihren eigenen Produktions- und Aufnahmeprozess und arbeitete oft jahrzehntelang mit demselben Toningenieur zusammen.✅ Der Name der Band stammt von einem wissenschaftlichen Begriff, nicht von einem psychologischen, obwohl die Musik oft mentale Zustände erforscht.</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Was bleibt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 machte Musik, die etwas vom Hörer verlangte: Zeit, Aufmerksamkeit, eine Toleranz für Unbehagen. Das Beste davon erfüllt diese Anforderung noch immer. Die Alben aus den 1990ern und frühen 2000ern halten, weil sie von Grund auf aufgebaut wurden, nicht aus eingängigen Hooks zusammengesetzt.
Sie klingen wie eine Band, die genau wusste, was sie wollte, und die sich weigerte, Kompromisse einzugehen. Diese Art von Klarheit ist es wert, gehört zu werden, auch wenn sie nicht einfach ist.</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Essential Tracks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Souls at Zero
Der Titeltrack markiert den Wechsel der Band vom Crust Punk zu ihrem reifen Sound. Die langsame, repetitive Basslinie und die geschichteten Gitarren erzeugen eine hypnotische Spannung, die zu ihrem Markenzeichen wurde.
Anhören: Spotify · Apple Music · YouTube
Through Silver in Blood
Der Opener des Albums ist ein Meisterkurs in kontrollierter Aggression. Das Schlagzeug treibt ein unerbittliches Muster an, während die Gitarren dissonante Akkorde hinzufügen, und der Gesang wechselt zwischen einem rohen Schrei und einem klareren, verzweifelteren Ton.
Anhören: Spotify · Apple Music · YouTube
Times of GraceDieser Titel zeigt die Fähigkeit der Band, Atmosphäre aufzubauen, ohne an Härte einzubüßen. Der klare Gesangsteil in der Mitte bietet einen seltenen Moment der Ruhe, bevor die…</a:t>
            </a:r>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Quellen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Neurosis (band) Wikipedia</a:t>
            </a:r>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Shellac: The Band That Made Restraint Sound Like a Threat - Eine weitere Band, die durch Minimalismus und bewusste Zurückhaltung Spannung aufbaut, mit einem ähnlich unnachgiebigen, repetitiven Ansatz.
The Fall: Where the Voice Is the Instrument - Eine Post-Punk-Institution, die auf Wiederholung und eine einzigartige Stimme setzt, und mit Neurosis die Hingabe an Ausdauer statt Belohnung teilt.</a:t>
            </a:r>
          </a:p>
        </p:txBody>
      </p:sp>
    </p:spTree>
  </p:cSld>
  <p:clrMapOvr>
    <a:masterClrMapping xmlns:a="http://schemas.openxmlformats.org/drawingml/2006/main"/>
  </p:clrMapOvr>
</p:sld>
</file>